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4"/>
    <p:sldMasterId id="2147483652" r:id="rId5"/>
    <p:sldMasterId id="2147483725" r:id="rId6"/>
    <p:sldMasterId id="2147483660" r:id="rId7"/>
    <p:sldMasterId id="2147483665" r:id="rId8"/>
    <p:sldMasterId id="2147483681" r:id="rId9"/>
    <p:sldMasterId id="2147483691" r:id="rId10"/>
    <p:sldMasterId id="2147483713" r:id="rId11"/>
    <p:sldMasterId id="2147483716" r:id="rId12"/>
  </p:sldMasterIdLst>
  <p:notesMasterIdLst>
    <p:notesMasterId r:id="rId24"/>
  </p:notesMasterIdLst>
  <p:handoutMasterIdLst>
    <p:handoutMasterId r:id="rId25"/>
  </p:handoutMasterIdLst>
  <p:sldIdLst>
    <p:sldId id="316" r:id="rId13"/>
    <p:sldId id="323" r:id="rId14"/>
    <p:sldId id="324" r:id="rId15"/>
    <p:sldId id="315" r:id="rId16"/>
    <p:sldId id="327" r:id="rId17"/>
    <p:sldId id="267" r:id="rId18"/>
    <p:sldId id="319" r:id="rId19"/>
    <p:sldId id="276" r:id="rId20"/>
    <p:sldId id="325" r:id="rId21"/>
    <p:sldId id="320" r:id="rId22"/>
    <p:sldId id="29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9" roundtripDataSignature="AMtx7mhy1TxdJRyl6676ZcWT/es9HKwq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8AB"/>
    <a:srgbClr val="1A374D"/>
    <a:srgbClr val="B1D0E0"/>
    <a:srgbClr val="262626"/>
    <a:srgbClr val="FFFFFF"/>
    <a:srgbClr val="406882"/>
    <a:srgbClr val="607EAA"/>
    <a:srgbClr val="F9F5EB"/>
    <a:srgbClr val="1C3879"/>
    <a:srgbClr val="EAE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932" autoAdjust="0"/>
    <p:restoredTop sz="92044" autoAdjust="0"/>
  </p:normalViewPr>
  <p:slideViewPr>
    <p:cSldViewPr snapToGrid="0">
      <p:cViewPr varScale="1">
        <p:scale>
          <a:sx n="76" d="100"/>
          <a:sy n="76" d="100"/>
        </p:scale>
        <p:origin x="14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handoutMaster" Target="handoutMasters/handoutMaster1.xml"/><Relationship Id="rId59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A675F1-7A83-47B9-A95F-AC6F7E7E2C70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BF0DE7F-B8F3-43BF-BF34-4A2ABE08D496}">
      <dgm:prSet phldrT="[Teks]"/>
      <dgm:spPr/>
      <dgm:t>
        <a:bodyPr/>
        <a:lstStyle/>
        <a:p>
          <a:r>
            <a:rPr lang="id-ID" dirty="0"/>
            <a:t>Sistem tersedia</a:t>
          </a:r>
        </a:p>
      </dgm:t>
    </dgm:pt>
    <dgm:pt modelId="{2E72E2EF-4D1E-433D-A3D1-5726A9A0E392}" type="parTrans" cxnId="{9ED221D7-E705-4914-B396-55DAE88EEA04}">
      <dgm:prSet/>
      <dgm:spPr/>
      <dgm:t>
        <a:bodyPr/>
        <a:lstStyle/>
        <a:p>
          <a:endParaRPr lang="id-ID"/>
        </a:p>
      </dgm:t>
    </dgm:pt>
    <dgm:pt modelId="{F5315D2E-8A61-474D-ABA9-B86E3CF75494}" type="sibTrans" cxnId="{9ED221D7-E705-4914-B396-55DAE88EEA04}">
      <dgm:prSet/>
      <dgm:spPr/>
      <dgm:t>
        <a:bodyPr/>
        <a:lstStyle/>
        <a:p>
          <a:endParaRPr lang="id-ID"/>
        </a:p>
      </dgm:t>
    </dgm:pt>
    <dgm:pt modelId="{9D55F057-85FE-41BA-8F5A-DB948A01E873}">
      <dgm:prSet phldrT="[Teks]"/>
      <dgm:spPr/>
      <dgm:t>
        <a:bodyPr/>
        <a:lstStyle/>
        <a:p>
          <a:r>
            <a:rPr lang="id-ID" dirty="0"/>
            <a:t>Platform</a:t>
          </a:r>
        </a:p>
      </dgm:t>
    </dgm:pt>
    <dgm:pt modelId="{0428504E-66E5-42CC-9104-385BA103BADB}" type="parTrans" cxnId="{A896B006-0E7A-44A0-B4E3-5151F63F8179}">
      <dgm:prSet/>
      <dgm:spPr/>
      <dgm:t>
        <a:bodyPr/>
        <a:lstStyle/>
        <a:p>
          <a:endParaRPr lang="id-ID"/>
        </a:p>
      </dgm:t>
    </dgm:pt>
    <dgm:pt modelId="{21F8ECA8-427A-4ED4-9FAA-7BF17ED2171D}" type="sibTrans" cxnId="{A896B006-0E7A-44A0-B4E3-5151F63F8179}">
      <dgm:prSet/>
      <dgm:spPr/>
      <dgm:t>
        <a:bodyPr/>
        <a:lstStyle/>
        <a:p>
          <a:endParaRPr lang="id-ID"/>
        </a:p>
      </dgm:t>
    </dgm:pt>
    <dgm:pt modelId="{D85F8123-BF52-4148-AEE4-106C8215DF37}">
      <dgm:prSet phldrT="[Teks]"/>
      <dgm:spPr/>
      <dgm:t>
        <a:bodyPr/>
        <a:lstStyle/>
        <a:p>
          <a:r>
            <a:rPr lang="id-ID" dirty="0"/>
            <a:t>Kemudahan akses</a:t>
          </a:r>
        </a:p>
      </dgm:t>
    </dgm:pt>
    <dgm:pt modelId="{2B90B943-04E9-4755-843A-30FB2D31A33B}" type="parTrans" cxnId="{18F3BC79-5AF9-4F34-A790-7578AB4BC837}">
      <dgm:prSet/>
      <dgm:spPr/>
      <dgm:t>
        <a:bodyPr/>
        <a:lstStyle/>
        <a:p>
          <a:endParaRPr lang="id-ID"/>
        </a:p>
      </dgm:t>
    </dgm:pt>
    <dgm:pt modelId="{CDC9DD77-16B5-445D-A0FD-C2B368B0077A}" type="sibTrans" cxnId="{18F3BC79-5AF9-4F34-A790-7578AB4BC837}">
      <dgm:prSet/>
      <dgm:spPr/>
      <dgm:t>
        <a:bodyPr/>
        <a:lstStyle/>
        <a:p>
          <a:endParaRPr lang="id-ID"/>
        </a:p>
      </dgm:t>
    </dgm:pt>
    <dgm:pt modelId="{475B78DD-B8C9-4B30-8018-A0FF84305684}">
      <dgm:prSet phldrT="[Teks]"/>
      <dgm:spPr/>
      <dgm:t>
        <a:bodyPr/>
        <a:lstStyle/>
        <a:p>
          <a:r>
            <a:rPr lang="id-ID" dirty="0"/>
            <a:t>Kemudahan </a:t>
          </a:r>
          <a:r>
            <a:rPr lang="id-ID" dirty="0" err="1"/>
            <a:t>update</a:t>
          </a:r>
          <a:r>
            <a:rPr lang="id-ID" dirty="0"/>
            <a:t> proses</a:t>
          </a:r>
        </a:p>
      </dgm:t>
    </dgm:pt>
    <dgm:pt modelId="{4D55F096-7E04-46E4-A3CD-A837BAA21007}" type="parTrans" cxnId="{1EE7BED0-07F8-492B-B47D-AAEF28A78CB1}">
      <dgm:prSet/>
      <dgm:spPr/>
      <dgm:t>
        <a:bodyPr/>
        <a:lstStyle/>
        <a:p>
          <a:endParaRPr lang="id-ID"/>
        </a:p>
      </dgm:t>
    </dgm:pt>
    <dgm:pt modelId="{E3038BDB-DF6B-46E4-AB1A-2443BB705542}" type="sibTrans" cxnId="{1EE7BED0-07F8-492B-B47D-AAEF28A78CB1}">
      <dgm:prSet/>
      <dgm:spPr/>
      <dgm:t>
        <a:bodyPr/>
        <a:lstStyle/>
        <a:p>
          <a:endParaRPr lang="id-ID"/>
        </a:p>
      </dgm:t>
    </dgm:pt>
    <dgm:pt modelId="{92FCE891-9B2A-4530-ADB6-6C307A25F473}">
      <dgm:prSet phldrT="[Teks]"/>
      <dgm:spPr/>
      <dgm:t>
        <a:bodyPr/>
        <a:lstStyle/>
        <a:p>
          <a:r>
            <a:rPr lang="id-ID" dirty="0"/>
            <a:t>Kemudahan akses fitur</a:t>
          </a:r>
        </a:p>
      </dgm:t>
    </dgm:pt>
    <dgm:pt modelId="{640D1990-2D3E-4415-B9A2-AA07B575DD76}" type="parTrans" cxnId="{764C561A-94C0-4330-AAA7-71E0B5DE15BC}">
      <dgm:prSet/>
      <dgm:spPr/>
      <dgm:t>
        <a:bodyPr/>
        <a:lstStyle/>
        <a:p>
          <a:endParaRPr lang="id-ID"/>
        </a:p>
      </dgm:t>
    </dgm:pt>
    <dgm:pt modelId="{CB86628E-97AE-4CF8-946C-37D92B777118}" type="sibTrans" cxnId="{764C561A-94C0-4330-AAA7-71E0B5DE15BC}">
      <dgm:prSet/>
      <dgm:spPr/>
      <dgm:t>
        <a:bodyPr/>
        <a:lstStyle/>
        <a:p>
          <a:endParaRPr lang="id-ID"/>
        </a:p>
      </dgm:t>
    </dgm:pt>
    <dgm:pt modelId="{31E8981F-A119-4293-B39C-BDBE3D53CA27}" type="pres">
      <dgm:prSet presAssocID="{70A675F1-7A83-47B9-A95F-AC6F7E7E2C70}" presName="Name0" presStyleCnt="0">
        <dgm:presLayoutVars>
          <dgm:dir/>
          <dgm:resizeHandles/>
        </dgm:presLayoutVars>
      </dgm:prSet>
      <dgm:spPr/>
    </dgm:pt>
    <dgm:pt modelId="{39FE9D8A-BD47-4F00-9F63-207BF1343613}" type="pres">
      <dgm:prSet presAssocID="{9BF0DE7F-B8F3-43BF-BF34-4A2ABE08D496}" presName="compNode" presStyleCnt="0"/>
      <dgm:spPr/>
    </dgm:pt>
    <dgm:pt modelId="{F5627440-C7DB-4682-8501-DA1B24B38404}" type="pres">
      <dgm:prSet presAssocID="{9BF0DE7F-B8F3-43BF-BF34-4A2ABE08D496}" presName="dummyConnPt" presStyleCnt="0"/>
      <dgm:spPr/>
    </dgm:pt>
    <dgm:pt modelId="{9205BE6C-A7F1-4726-A43B-7F8A0B7C40EE}" type="pres">
      <dgm:prSet presAssocID="{9BF0DE7F-B8F3-43BF-BF34-4A2ABE08D496}" presName="node" presStyleLbl="node1" presStyleIdx="0" presStyleCnt="5" custLinFactNeighborX="-40586" custLinFactNeighborY="22516">
        <dgm:presLayoutVars>
          <dgm:bulletEnabled val="1"/>
        </dgm:presLayoutVars>
      </dgm:prSet>
      <dgm:spPr/>
    </dgm:pt>
    <dgm:pt modelId="{76662732-8141-4654-9EDA-781CC73E82B4}" type="pres">
      <dgm:prSet presAssocID="{F5315D2E-8A61-474D-ABA9-B86E3CF75494}" presName="sibTrans" presStyleLbl="bgSibTrans2D1" presStyleIdx="0" presStyleCnt="4"/>
      <dgm:spPr/>
    </dgm:pt>
    <dgm:pt modelId="{F4976CF5-DE06-4554-86DB-8E4CB52881DF}" type="pres">
      <dgm:prSet presAssocID="{9D55F057-85FE-41BA-8F5A-DB948A01E873}" presName="compNode" presStyleCnt="0"/>
      <dgm:spPr/>
    </dgm:pt>
    <dgm:pt modelId="{A42F5FF3-5C6F-4176-A8C9-F783B80D7013}" type="pres">
      <dgm:prSet presAssocID="{9D55F057-85FE-41BA-8F5A-DB948A01E873}" presName="dummyConnPt" presStyleCnt="0"/>
      <dgm:spPr/>
    </dgm:pt>
    <dgm:pt modelId="{DB6D000A-9C09-4C3F-82DF-3AFF775D5202}" type="pres">
      <dgm:prSet presAssocID="{9D55F057-85FE-41BA-8F5A-DB948A01E873}" presName="node" presStyleLbl="node1" presStyleIdx="1" presStyleCnt="5" custLinFactX="11543" custLinFactY="-2484" custLinFactNeighborX="100000" custLinFactNeighborY="-100000">
        <dgm:presLayoutVars>
          <dgm:bulletEnabled val="1"/>
        </dgm:presLayoutVars>
      </dgm:prSet>
      <dgm:spPr/>
    </dgm:pt>
    <dgm:pt modelId="{742127BA-CDEA-4FFA-91DB-6F797C421ED1}" type="pres">
      <dgm:prSet presAssocID="{21F8ECA8-427A-4ED4-9FAA-7BF17ED2171D}" presName="sibTrans" presStyleLbl="bgSibTrans2D1" presStyleIdx="1" presStyleCnt="4"/>
      <dgm:spPr/>
    </dgm:pt>
    <dgm:pt modelId="{F899A08B-7B1F-4A29-813F-A94D8D4DE39C}" type="pres">
      <dgm:prSet presAssocID="{D85F8123-BF52-4148-AEE4-106C8215DF37}" presName="compNode" presStyleCnt="0"/>
      <dgm:spPr/>
    </dgm:pt>
    <dgm:pt modelId="{A0AB68A9-4123-4740-8395-C94F17427BF2}" type="pres">
      <dgm:prSet presAssocID="{D85F8123-BF52-4148-AEE4-106C8215DF37}" presName="dummyConnPt" presStyleCnt="0"/>
      <dgm:spPr/>
    </dgm:pt>
    <dgm:pt modelId="{8C805EF1-406B-4E79-A70B-A437E52B75A8}" type="pres">
      <dgm:prSet presAssocID="{D85F8123-BF52-4148-AEE4-106C8215DF37}" presName="node" presStyleLbl="node1" presStyleIdx="2" presStyleCnt="5" custLinFactX="100000" custLinFactY="-100000" custLinFactNeighborX="146287" custLinFactNeighborY="-131926">
        <dgm:presLayoutVars>
          <dgm:bulletEnabled val="1"/>
        </dgm:presLayoutVars>
      </dgm:prSet>
      <dgm:spPr/>
    </dgm:pt>
    <dgm:pt modelId="{7E70A55E-C796-4D12-A6A5-9F5559995958}" type="pres">
      <dgm:prSet presAssocID="{CDC9DD77-16B5-445D-A0FD-C2B368B0077A}" presName="sibTrans" presStyleLbl="bgSibTrans2D1" presStyleIdx="2" presStyleCnt="4"/>
      <dgm:spPr/>
    </dgm:pt>
    <dgm:pt modelId="{6524AC3F-1EC3-4060-A440-94F877FE4CB8}" type="pres">
      <dgm:prSet presAssocID="{475B78DD-B8C9-4B30-8018-A0FF84305684}" presName="compNode" presStyleCnt="0"/>
      <dgm:spPr/>
    </dgm:pt>
    <dgm:pt modelId="{3392CE13-30E6-48F8-82DC-9431D2110A85}" type="pres">
      <dgm:prSet presAssocID="{475B78DD-B8C9-4B30-8018-A0FF84305684}" presName="dummyConnPt" presStyleCnt="0"/>
      <dgm:spPr/>
    </dgm:pt>
    <dgm:pt modelId="{96167000-13D8-4FC1-96BA-3D52D6E20E63}" type="pres">
      <dgm:prSet presAssocID="{475B78DD-B8C9-4B30-8018-A0FF84305684}" presName="node" presStyleLbl="node1" presStyleIdx="3" presStyleCnt="5" custLinFactX="25500" custLinFactNeighborX="100000" custLinFactNeighborY="-94575">
        <dgm:presLayoutVars>
          <dgm:bulletEnabled val="1"/>
        </dgm:presLayoutVars>
      </dgm:prSet>
      <dgm:spPr/>
    </dgm:pt>
    <dgm:pt modelId="{99849EF9-A1CB-42F7-8343-04CA2CBB735C}" type="pres">
      <dgm:prSet presAssocID="{E3038BDB-DF6B-46E4-AB1A-2443BB705542}" presName="sibTrans" presStyleLbl="bgSibTrans2D1" presStyleIdx="3" presStyleCnt="4"/>
      <dgm:spPr/>
    </dgm:pt>
    <dgm:pt modelId="{B9727940-0E17-4683-A09F-D4D7C28CAF73}" type="pres">
      <dgm:prSet presAssocID="{92FCE891-9B2A-4530-ADB6-6C307A25F473}" presName="compNode" presStyleCnt="0"/>
      <dgm:spPr/>
    </dgm:pt>
    <dgm:pt modelId="{F3BA9604-AD3F-4EE1-BA6D-5792FE2DF0B4}" type="pres">
      <dgm:prSet presAssocID="{92FCE891-9B2A-4530-ADB6-6C307A25F473}" presName="dummyConnPt" presStyleCnt="0"/>
      <dgm:spPr/>
    </dgm:pt>
    <dgm:pt modelId="{190D621F-A15E-4BB9-B7D3-0859ED11F955}" type="pres">
      <dgm:prSet presAssocID="{92FCE891-9B2A-4530-ADB6-6C307A25F473}" presName="node" presStyleLbl="node1" presStyleIdx="4" presStyleCnt="5" custLinFactX="-71186" custLinFactNeighborX="-100000" custLinFactNeighborY="35496">
        <dgm:presLayoutVars>
          <dgm:bulletEnabled val="1"/>
        </dgm:presLayoutVars>
      </dgm:prSet>
      <dgm:spPr/>
    </dgm:pt>
  </dgm:ptLst>
  <dgm:cxnLst>
    <dgm:cxn modelId="{A896B006-0E7A-44A0-B4E3-5151F63F8179}" srcId="{70A675F1-7A83-47B9-A95F-AC6F7E7E2C70}" destId="{9D55F057-85FE-41BA-8F5A-DB948A01E873}" srcOrd="1" destOrd="0" parTransId="{0428504E-66E5-42CC-9104-385BA103BADB}" sibTransId="{21F8ECA8-427A-4ED4-9FAA-7BF17ED2171D}"/>
    <dgm:cxn modelId="{764C561A-94C0-4330-AAA7-71E0B5DE15BC}" srcId="{70A675F1-7A83-47B9-A95F-AC6F7E7E2C70}" destId="{92FCE891-9B2A-4530-ADB6-6C307A25F473}" srcOrd="4" destOrd="0" parTransId="{640D1990-2D3E-4415-B9A2-AA07B575DD76}" sibTransId="{CB86628E-97AE-4CF8-946C-37D92B777118}"/>
    <dgm:cxn modelId="{1D623265-8FEF-4E94-A7E9-680F698DE8A4}" type="presOf" srcId="{92FCE891-9B2A-4530-ADB6-6C307A25F473}" destId="{190D621F-A15E-4BB9-B7D3-0859ED11F955}" srcOrd="0" destOrd="0" presId="urn:microsoft.com/office/officeart/2005/8/layout/bProcess4"/>
    <dgm:cxn modelId="{E181A646-FECD-4121-94B1-C54491DF1D03}" type="presOf" srcId="{475B78DD-B8C9-4B30-8018-A0FF84305684}" destId="{96167000-13D8-4FC1-96BA-3D52D6E20E63}" srcOrd="0" destOrd="0" presId="urn:microsoft.com/office/officeart/2005/8/layout/bProcess4"/>
    <dgm:cxn modelId="{74E31958-0710-4171-9AEC-49694FF0CF0C}" type="presOf" srcId="{9D55F057-85FE-41BA-8F5A-DB948A01E873}" destId="{DB6D000A-9C09-4C3F-82DF-3AFF775D5202}" srcOrd="0" destOrd="0" presId="urn:microsoft.com/office/officeart/2005/8/layout/bProcess4"/>
    <dgm:cxn modelId="{634A4478-5B5F-44F6-9310-CC3FB493599B}" type="presOf" srcId="{21F8ECA8-427A-4ED4-9FAA-7BF17ED2171D}" destId="{742127BA-CDEA-4FFA-91DB-6F797C421ED1}" srcOrd="0" destOrd="0" presId="urn:microsoft.com/office/officeart/2005/8/layout/bProcess4"/>
    <dgm:cxn modelId="{18F3BC79-5AF9-4F34-A790-7578AB4BC837}" srcId="{70A675F1-7A83-47B9-A95F-AC6F7E7E2C70}" destId="{D85F8123-BF52-4148-AEE4-106C8215DF37}" srcOrd="2" destOrd="0" parTransId="{2B90B943-04E9-4755-843A-30FB2D31A33B}" sibTransId="{CDC9DD77-16B5-445D-A0FD-C2B368B0077A}"/>
    <dgm:cxn modelId="{4F9C1F9D-9B23-45E3-981E-4588DC8F456C}" type="presOf" srcId="{70A675F1-7A83-47B9-A95F-AC6F7E7E2C70}" destId="{31E8981F-A119-4293-B39C-BDBE3D53CA27}" srcOrd="0" destOrd="0" presId="urn:microsoft.com/office/officeart/2005/8/layout/bProcess4"/>
    <dgm:cxn modelId="{1EE7BED0-07F8-492B-B47D-AAEF28A78CB1}" srcId="{70A675F1-7A83-47B9-A95F-AC6F7E7E2C70}" destId="{475B78DD-B8C9-4B30-8018-A0FF84305684}" srcOrd="3" destOrd="0" parTransId="{4D55F096-7E04-46E4-A3CD-A837BAA21007}" sibTransId="{E3038BDB-DF6B-46E4-AB1A-2443BB705542}"/>
    <dgm:cxn modelId="{73DBC1D6-876B-4159-BDF1-CC0A79C579B0}" type="presOf" srcId="{D85F8123-BF52-4148-AEE4-106C8215DF37}" destId="{8C805EF1-406B-4E79-A70B-A437E52B75A8}" srcOrd="0" destOrd="0" presId="urn:microsoft.com/office/officeart/2005/8/layout/bProcess4"/>
    <dgm:cxn modelId="{9ED221D7-E705-4914-B396-55DAE88EEA04}" srcId="{70A675F1-7A83-47B9-A95F-AC6F7E7E2C70}" destId="{9BF0DE7F-B8F3-43BF-BF34-4A2ABE08D496}" srcOrd="0" destOrd="0" parTransId="{2E72E2EF-4D1E-433D-A3D1-5726A9A0E392}" sibTransId="{F5315D2E-8A61-474D-ABA9-B86E3CF75494}"/>
    <dgm:cxn modelId="{D31363D9-DA70-4121-A780-3465B5946854}" type="presOf" srcId="{E3038BDB-DF6B-46E4-AB1A-2443BB705542}" destId="{99849EF9-A1CB-42F7-8343-04CA2CBB735C}" srcOrd="0" destOrd="0" presId="urn:microsoft.com/office/officeart/2005/8/layout/bProcess4"/>
    <dgm:cxn modelId="{D3C1C5E2-7670-4633-BCE4-7C60F63C8ADC}" type="presOf" srcId="{9BF0DE7F-B8F3-43BF-BF34-4A2ABE08D496}" destId="{9205BE6C-A7F1-4726-A43B-7F8A0B7C40EE}" srcOrd="0" destOrd="0" presId="urn:microsoft.com/office/officeart/2005/8/layout/bProcess4"/>
    <dgm:cxn modelId="{72BB88ED-E72D-4205-8455-71BC8873B4D1}" type="presOf" srcId="{F5315D2E-8A61-474D-ABA9-B86E3CF75494}" destId="{76662732-8141-4654-9EDA-781CC73E82B4}" srcOrd="0" destOrd="0" presId="urn:microsoft.com/office/officeart/2005/8/layout/bProcess4"/>
    <dgm:cxn modelId="{AB482FEF-80E5-411E-8DE0-57CC012B2888}" type="presOf" srcId="{CDC9DD77-16B5-445D-A0FD-C2B368B0077A}" destId="{7E70A55E-C796-4D12-A6A5-9F5559995958}" srcOrd="0" destOrd="0" presId="urn:microsoft.com/office/officeart/2005/8/layout/bProcess4"/>
    <dgm:cxn modelId="{EDA50C08-4499-4595-9A3A-C369AA2228DA}" type="presParOf" srcId="{31E8981F-A119-4293-B39C-BDBE3D53CA27}" destId="{39FE9D8A-BD47-4F00-9F63-207BF1343613}" srcOrd="0" destOrd="0" presId="urn:microsoft.com/office/officeart/2005/8/layout/bProcess4"/>
    <dgm:cxn modelId="{7C94BE29-31A0-4B39-A3B2-8FDFBEE229F6}" type="presParOf" srcId="{39FE9D8A-BD47-4F00-9F63-207BF1343613}" destId="{F5627440-C7DB-4682-8501-DA1B24B38404}" srcOrd="0" destOrd="0" presId="urn:microsoft.com/office/officeart/2005/8/layout/bProcess4"/>
    <dgm:cxn modelId="{CFD8E5EB-EAF9-48F9-AB1A-C1145E5078DD}" type="presParOf" srcId="{39FE9D8A-BD47-4F00-9F63-207BF1343613}" destId="{9205BE6C-A7F1-4726-A43B-7F8A0B7C40EE}" srcOrd="1" destOrd="0" presId="urn:microsoft.com/office/officeart/2005/8/layout/bProcess4"/>
    <dgm:cxn modelId="{50E96ABC-4F4C-47AD-9EB6-11CCE8993DF4}" type="presParOf" srcId="{31E8981F-A119-4293-B39C-BDBE3D53CA27}" destId="{76662732-8141-4654-9EDA-781CC73E82B4}" srcOrd="1" destOrd="0" presId="urn:microsoft.com/office/officeart/2005/8/layout/bProcess4"/>
    <dgm:cxn modelId="{A36EDAD2-9F8F-4575-B6AA-32DB54D97565}" type="presParOf" srcId="{31E8981F-A119-4293-B39C-BDBE3D53CA27}" destId="{F4976CF5-DE06-4554-86DB-8E4CB52881DF}" srcOrd="2" destOrd="0" presId="urn:microsoft.com/office/officeart/2005/8/layout/bProcess4"/>
    <dgm:cxn modelId="{DF5ED5BA-55C0-46D7-A0BF-0F30A21793F6}" type="presParOf" srcId="{F4976CF5-DE06-4554-86DB-8E4CB52881DF}" destId="{A42F5FF3-5C6F-4176-A8C9-F783B80D7013}" srcOrd="0" destOrd="0" presId="urn:microsoft.com/office/officeart/2005/8/layout/bProcess4"/>
    <dgm:cxn modelId="{7C7AA576-1937-4665-A8F3-44AA5C0C8417}" type="presParOf" srcId="{F4976CF5-DE06-4554-86DB-8E4CB52881DF}" destId="{DB6D000A-9C09-4C3F-82DF-3AFF775D5202}" srcOrd="1" destOrd="0" presId="urn:microsoft.com/office/officeart/2005/8/layout/bProcess4"/>
    <dgm:cxn modelId="{94600DFB-EEFC-4744-A61F-9A8E8FD6FC22}" type="presParOf" srcId="{31E8981F-A119-4293-B39C-BDBE3D53CA27}" destId="{742127BA-CDEA-4FFA-91DB-6F797C421ED1}" srcOrd="3" destOrd="0" presId="urn:microsoft.com/office/officeart/2005/8/layout/bProcess4"/>
    <dgm:cxn modelId="{FE923CE2-3FCD-4694-B951-72CB5A6CEA77}" type="presParOf" srcId="{31E8981F-A119-4293-B39C-BDBE3D53CA27}" destId="{F899A08B-7B1F-4A29-813F-A94D8D4DE39C}" srcOrd="4" destOrd="0" presId="urn:microsoft.com/office/officeart/2005/8/layout/bProcess4"/>
    <dgm:cxn modelId="{189DDD69-085D-4C7B-B084-9EC09D097D16}" type="presParOf" srcId="{F899A08B-7B1F-4A29-813F-A94D8D4DE39C}" destId="{A0AB68A9-4123-4740-8395-C94F17427BF2}" srcOrd="0" destOrd="0" presId="urn:microsoft.com/office/officeart/2005/8/layout/bProcess4"/>
    <dgm:cxn modelId="{96978385-89B2-4B11-A63D-E674AB913AE3}" type="presParOf" srcId="{F899A08B-7B1F-4A29-813F-A94D8D4DE39C}" destId="{8C805EF1-406B-4E79-A70B-A437E52B75A8}" srcOrd="1" destOrd="0" presId="urn:microsoft.com/office/officeart/2005/8/layout/bProcess4"/>
    <dgm:cxn modelId="{56F194E4-43DD-4F62-8181-1816FF618D9A}" type="presParOf" srcId="{31E8981F-A119-4293-B39C-BDBE3D53CA27}" destId="{7E70A55E-C796-4D12-A6A5-9F5559995958}" srcOrd="5" destOrd="0" presId="urn:microsoft.com/office/officeart/2005/8/layout/bProcess4"/>
    <dgm:cxn modelId="{37203355-F8DA-43AC-BC41-220620AF9B0D}" type="presParOf" srcId="{31E8981F-A119-4293-B39C-BDBE3D53CA27}" destId="{6524AC3F-1EC3-4060-A440-94F877FE4CB8}" srcOrd="6" destOrd="0" presId="urn:microsoft.com/office/officeart/2005/8/layout/bProcess4"/>
    <dgm:cxn modelId="{58B32944-1FCA-4CBB-951A-7039F3F2E736}" type="presParOf" srcId="{6524AC3F-1EC3-4060-A440-94F877FE4CB8}" destId="{3392CE13-30E6-48F8-82DC-9431D2110A85}" srcOrd="0" destOrd="0" presId="urn:microsoft.com/office/officeart/2005/8/layout/bProcess4"/>
    <dgm:cxn modelId="{816D8CB4-CED2-4879-956F-6A2614B540B7}" type="presParOf" srcId="{6524AC3F-1EC3-4060-A440-94F877FE4CB8}" destId="{96167000-13D8-4FC1-96BA-3D52D6E20E63}" srcOrd="1" destOrd="0" presId="urn:microsoft.com/office/officeart/2005/8/layout/bProcess4"/>
    <dgm:cxn modelId="{EEA23709-CD12-408C-A026-0E8B5E0D584B}" type="presParOf" srcId="{31E8981F-A119-4293-B39C-BDBE3D53CA27}" destId="{99849EF9-A1CB-42F7-8343-04CA2CBB735C}" srcOrd="7" destOrd="0" presId="urn:microsoft.com/office/officeart/2005/8/layout/bProcess4"/>
    <dgm:cxn modelId="{0B06C142-CDAD-4591-B604-E2A430369EA8}" type="presParOf" srcId="{31E8981F-A119-4293-B39C-BDBE3D53CA27}" destId="{B9727940-0E17-4683-A09F-D4D7C28CAF73}" srcOrd="8" destOrd="0" presId="urn:microsoft.com/office/officeart/2005/8/layout/bProcess4"/>
    <dgm:cxn modelId="{C0CE6D9E-D956-4960-87B4-6F01FD959EE5}" type="presParOf" srcId="{B9727940-0E17-4683-A09F-D4D7C28CAF73}" destId="{F3BA9604-AD3F-4EE1-BA6D-5792FE2DF0B4}" srcOrd="0" destOrd="0" presId="urn:microsoft.com/office/officeart/2005/8/layout/bProcess4"/>
    <dgm:cxn modelId="{1C0075B0-C3F4-4E1B-8EA6-5B4DC3F3C313}" type="presParOf" srcId="{B9727940-0E17-4683-A09F-D4D7C28CAF73}" destId="{190D621F-A15E-4BB9-B7D3-0859ED11F95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62732-8141-4654-9EDA-781CC73E82B4}">
      <dsp:nvSpPr>
        <dsp:cNvPr id="0" name=""/>
        <dsp:cNvSpPr/>
      </dsp:nvSpPr>
      <dsp:spPr>
        <a:xfrm>
          <a:off x="2386119" y="591887"/>
          <a:ext cx="3796319" cy="2250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5BE6C-A7F1-4726-A43B-7F8A0B7C40EE}">
      <dsp:nvSpPr>
        <dsp:cNvPr id="0" name=""/>
        <dsp:cNvSpPr/>
      </dsp:nvSpPr>
      <dsp:spPr>
        <a:xfrm>
          <a:off x="1878256" y="337955"/>
          <a:ext cx="2500556" cy="150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/>
            <a:t>Sistem tersedia</a:t>
          </a:r>
        </a:p>
      </dsp:txBody>
      <dsp:txXfrm>
        <a:off x="1922199" y="381898"/>
        <a:ext cx="2412670" cy="1412447"/>
      </dsp:txXfrm>
    </dsp:sp>
    <dsp:sp modelId="{742127BA-CDEA-4FFA-91DB-6F797C421ED1}">
      <dsp:nvSpPr>
        <dsp:cNvPr id="0" name=""/>
        <dsp:cNvSpPr/>
      </dsp:nvSpPr>
      <dsp:spPr>
        <a:xfrm rot="21535891">
          <a:off x="6189899" y="560503"/>
          <a:ext cx="3366059" cy="2250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D000A-9C09-4C3F-82DF-3AFF775D5202}">
      <dsp:nvSpPr>
        <dsp:cNvPr id="0" name=""/>
        <dsp:cNvSpPr/>
      </dsp:nvSpPr>
      <dsp:spPr>
        <a:xfrm>
          <a:off x="5682328" y="337955"/>
          <a:ext cx="2500556" cy="150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/>
            <a:t>Platform</a:t>
          </a:r>
        </a:p>
      </dsp:txBody>
      <dsp:txXfrm>
        <a:off x="5726271" y="381898"/>
        <a:ext cx="2412670" cy="1412447"/>
      </dsp:txXfrm>
    </dsp:sp>
    <dsp:sp modelId="{7E70A55E-C796-4D12-A6A5-9F5559995958}">
      <dsp:nvSpPr>
        <dsp:cNvPr id="0" name=""/>
        <dsp:cNvSpPr/>
      </dsp:nvSpPr>
      <dsp:spPr>
        <a:xfrm rot="5305673">
          <a:off x="8555080" y="1557542"/>
          <a:ext cx="2057622" cy="2250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05EF1-406B-4E79-A70B-A437E52B75A8}">
      <dsp:nvSpPr>
        <dsp:cNvPr id="0" name=""/>
        <dsp:cNvSpPr/>
      </dsp:nvSpPr>
      <dsp:spPr>
        <a:xfrm>
          <a:off x="9051678" y="271310"/>
          <a:ext cx="2500556" cy="150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/>
            <a:t>Kemudahan akses</a:t>
          </a:r>
        </a:p>
      </dsp:txBody>
      <dsp:txXfrm>
        <a:off x="9095621" y="315253"/>
        <a:ext cx="2412670" cy="1412447"/>
      </dsp:txXfrm>
    </dsp:sp>
    <dsp:sp modelId="{99849EF9-A1CB-42F7-8343-04CA2CBB735C}">
      <dsp:nvSpPr>
        <dsp:cNvPr id="0" name=""/>
        <dsp:cNvSpPr/>
      </dsp:nvSpPr>
      <dsp:spPr>
        <a:xfrm rot="10767256">
          <a:off x="2442094" y="2624007"/>
          <a:ext cx="7174060" cy="2250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67000-13D8-4FC1-96BA-3D52D6E20E63}">
      <dsp:nvSpPr>
        <dsp:cNvPr id="0" name=""/>
        <dsp:cNvSpPr/>
      </dsp:nvSpPr>
      <dsp:spPr>
        <a:xfrm>
          <a:off x="9112005" y="2332034"/>
          <a:ext cx="2500556" cy="150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/>
            <a:t>Kemudahan </a:t>
          </a:r>
          <a:r>
            <a:rPr lang="id-ID" sz="2900" kern="1200" dirty="0" err="1"/>
            <a:t>update</a:t>
          </a:r>
          <a:r>
            <a:rPr lang="id-ID" sz="2900" kern="1200" dirty="0"/>
            <a:t> proses</a:t>
          </a:r>
        </a:p>
      </dsp:txBody>
      <dsp:txXfrm>
        <a:off x="9155948" y="2375977"/>
        <a:ext cx="2412670" cy="1412447"/>
      </dsp:txXfrm>
    </dsp:sp>
    <dsp:sp modelId="{190D621F-A15E-4BB9-B7D3-0859ED11F955}">
      <dsp:nvSpPr>
        <dsp:cNvPr id="0" name=""/>
        <dsp:cNvSpPr/>
      </dsp:nvSpPr>
      <dsp:spPr>
        <a:xfrm>
          <a:off x="1938270" y="2408116"/>
          <a:ext cx="2500556" cy="1500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/>
            <a:t>Kemudahan akses fitur</a:t>
          </a:r>
        </a:p>
      </dsp:txBody>
      <dsp:txXfrm>
        <a:off x="1982213" y="2452059"/>
        <a:ext cx="2412670" cy="1412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3815BB-6F14-EBD9-EDF3-396E76A4A8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BA7D0-0CB3-05F8-67EF-03BEE9FD60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B11D1-4CDB-4936-911D-1A76849EAFC8}" type="datetimeFigureOut">
              <a:rPr lang="en-ID" smtClean="0"/>
              <a:t>27/12/2024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F7130-2CAF-3125-F0EB-5E198C3B33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B000A-FD84-E150-0C60-1C9FF262E5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1C52E-6855-4FD5-8646-8D4723A12F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013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81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ic" preserve="1">
  <p:cSld name="Generic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98191" y="20026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10181357" y="234164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 hasCustomPrompt="1"/>
          </p:nvPr>
        </p:nvSpPr>
        <p:spPr>
          <a:xfrm>
            <a:off x="434975" y="4271963"/>
            <a:ext cx="4706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b="1"/>
              <a:t>Presenter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 hasCustomPrompt="1"/>
          </p:nvPr>
        </p:nvSpPr>
        <p:spPr>
          <a:xfrm>
            <a:off x="6096000" y="4271963"/>
            <a:ext cx="5661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4572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tabLst/>
              <a:defRPr/>
            </a:pPr>
            <a:r>
              <a:rPr lang="en-US"/>
              <a:t>Job title or Institution</a:t>
            </a:r>
          </a:p>
        </p:txBody>
      </p:sp>
    </p:spTree>
    <p:extLst>
      <p:ext uri="{BB962C8B-B14F-4D97-AF65-F5344CB8AC3E}">
        <p14:creationId xmlns:p14="http://schemas.microsoft.com/office/powerpoint/2010/main" val="298542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9BBF-E69F-B0AE-098F-37BFF8BC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0C42-0F21-5A9B-4208-61F898F87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34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62C2-C3A7-EDDA-5C4D-FD71A44209A3}"/>
              </a:ext>
            </a:extLst>
          </p:cNvPr>
          <p:cNvSpPr txBox="1"/>
          <p:nvPr userDrawn="1"/>
        </p:nvSpPr>
        <p:spPr>
          <a:xfrm>
            <a:off x="1359060" y="494727"/>
            <a:ext cx="2252241" cy="640080"/>
          </a:xfrm>
          <a:prstGeom prst="rect">
            <a:avLst/>
          </a:prstGeom>
          <a:noFill/>
        </p:spPr>
        <p:txBody>
          <a:bodyPr wrap="none" rtlCol="0" anchor="ctr" anchorCtr="0">
            <a:normAutofit fontScale="92500" lnSpcReduction="20000"/>
          </a:bodyPr>
          <a:lstStyle/>
          <a:p>
            <a:pPr algn="l"/>
            <a:r>
              <a:rPr lang="en-US"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id-ID" sz="4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061193-4D3C-4167-64FE-48EAF6A167DD}"/>
              </a:ext>
            </a:extLst>
          </p:cNvPr>
          <p:cNvCxnSpPr>
            <a:cxnSpLocks/>
          </p:cNvCxnSpPr>
          <p:nvPr userDrawn="1"/>
        </p:nvCxnSpPr>
        <p:spPr>
          <a:xfrm>
            <a:off x="0" y="1283688"/>
            <a:ext cx="4710896" cy="0"/>
          </a:xfrm>
          <a:prstGeom prst="line">
            <a:avLst/>
          </a:prstGeom>
          <a:ln w="38100">
            <a:solidFill>
              <a:srgbClr val="406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D57FA-FE5E-DCF2-1696-1A26CB5EC8FD}"/>
              </a:ext>
            </a:extLst>
          </p:cNvPr>
          <p:cNvCxnSpPr>
            <a:cxnSpLocks/>
          </p:cNvCxnSpPr>
          <p:nvPr userDrawn="1"/>
        </p:nvCxnSpPr>
        <p:spPr>
          <a:xfrm>
            <a:off x="279723" y="1283688"/>
            <a:ext cx="4107082" cy="0"/>
          </a:xfrm>
          <a:prstGeom prst="line">
            <a:avLst/>
          </a:prstGeom>
          <a:ln w="38100">
            <a:solidFill>
              <a:srgbClr val="B1D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CF920D-F8E3-EE5C-3C47-16287FFE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63338"/>
            <a:ext cx="8464732" cy="4727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99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0C42-0F21-5A9B-4208-61F898F8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663338"/>
            <a:ext cx="8464732" cy="4727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65366-E20D-88A6-0B91-1033D4DC5969}"/>
              </a:ext>
            </a:extLst>
          </p:cNvPr>
          <p:cNvSpPr/>
          <p:nvPr userDrawn="1"/>
        </p:nvSpPr>
        <p:spPr>
          <a:xfrm>
            <a:off x="163975" y="598278"/>
            <a:ext cx="3495554" cy="742662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B798D-046B-61DA-23D9-F1FFCC6F1844}"/>
              </a:ext>
            </a:extLst>
          </p:cNvPr>
          <p:cNvSpPr/>
          <p:nvPr userDrawn="1"/>
        </p:nvSpPr>
        <p:spPr>
          <a:xfrm>
            <a:off x="0" y="598278"/>
            <a:ext cx="3495554" cy="742662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62C2-C3A7-EDDA-5C4D-FD71A44209A3}"/>
              </a:ext>
            </a:extLst>
          </p:cNvPr>
          <p:cNvSpPr txBox="1"/>
          <p:nvPr userDrawn="1"/>
        </p:nvSpPr>
        <p:spPr>
          <a:xfrm>
            <a:off x="1115991" y="700860"/>
            <a:ext cx="2252241" cy="640080"/>
          </a:xfrm>
          <a:prstGeom prst="rect">
            <a:avLst/>
          </a:prstGeom>
          <a:noFill/>
        </p:spPr>
        <p:txBody>
          <a:bodyPr wrap="none" rtlCol="0" anchor="ctr" anchorCtr="0">
            <a:normAutofit fontScale="92500" lnSpcReduction="20000"/>
          </a:bodyPr>
          <a:lstStyle/>
          <a:p>
            <a:pPr algn="l"/>
            <a:r>
              <a:rPr lang="en-US"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id-ID" sz="4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5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9BBF-E69F-B0AE-098F-37BFF8BC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0C42-0F21-5A9B-4208-61F898F87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6CBBD2-F9AC-83A1-04F3-20C2A92C8356}"/>
              </a:ext>
            </a:extLst>
          </p:cNvPr>
          <p:cNvCxnSpPr>
            <a:cxnSpLocks/>
          </p:cNvCxnSpPr>
          <p:nvPr userDrawn="1"/>
        </p:nvCxnSpPr>
        <p:spPr>
          <a:xfrm>
            <a:off x="-10632" y="1583826"/>
            <a:ext cx="6864278" cy="0"/>
          </a:xfrm>
          <a:prstGeom prst="line">
            <a:avLst/>
          </a:prstGeom>
          <a:ln w="38100">
            <a:solidFill>
              <a:srgbClr val="1A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09D86B-AC86-D1D8-7AD6-57F2049BBF52}"/>
              </a:ext>
            </a:extLst>
          </p:cNvPr>
          <p:cNvCxnSpPr>
            <a:cxnSpLocks/>
          </p:cNvCxnSpPr>
          <p:nvPr userDrawn="1"/>
        </p:nvCxnSpPr>
        <p:spPr>
          <a:xfrm>
            <a:off x="269091" y="1583826"/>
            <a:ext cx="6218795" cy="0"/>
          </a:xfrm>
          <a:prstGeom prst="line">
            <a:avLst/>
          </a:prstGeom>
          <a:ln w="38100">
            <a:solidFill>
              <a:srgbClr val="B1D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51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0C42-0F21-5A9B-4208-61F898F8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5248"/>
            <a:ext cx="8985069" cy="4461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62C2-C3A7-EDDA-5C4D-FD71A44209A3}"/>
              </a:ext>
            </a:extLst>
          </p:cNvPr>
          <p:cNvSpPr txBox="1"/>
          <p:nvPr userDrawn="1"/>
        </p:nvSpPr>
        <p:spPr>
          <a:xfrm>
            <a:off x="1093246" y="711695"/>
            <a:ext cx="2252241" cy="640080"/>
          </a:xfrm>
          <a:prstGeom prst="rect">
            <a:avLst/>
          </a:prstGeom>
          <a:noFill/>
        </p:spPr>
        <p:txBody>
          <a:bodyPr wrap="none" rtlCol="0" anchor="ctr" anchorCtr="0">
            <a:normAutofit fontScale="92500" lnSpcReduction="20000"/>
          </a:bodyPr>
          <a:lstStyle/>
          <a:p>
            <a:pPr algn="l"/>
            <a:r>
              <a:rPr lang="en-US"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id-ID" sz="4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718A406-1D23-8570-FD88-B074D013F35A}"/>
              </a:ext>
            </a:extLst>
          </p:cNvPr>
          <p:cNvCxnSpPr>
            <a:cxnSpLocks/>
          </p:cNvCxnSpPr>
          <p:nvPr userDrawn="1"/>
        </p:nvCxnSpPr>
        <p:spPr>
          <a:xfrm>
            <a:off x="-10632" y="1461908"/>
            <a:ext cx="4710896" cy="0"/>
          </a:xfrm>
          <a:prstGeom prst="line">
            <a:avLst/>
          </a:prstGeom>
          <a:ln w="38100">
            <a:solidFill>
              <a:srgbClr val="1A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CF58-DAD4-27EF-6C97-D87AE2BCD05F}"/>
              </a:ext>
            </a:extLst>
          </p:cNvPr>
          <p:cNvCxnSpPr>
            <a:cxnSpLocks/>
          </p:cNvCxnSpPr>
          <p:nvPr userDrawn="1"/>
        </p:nvCxnSpPr>
        <p:spPr>
          <a:xfrm>
            <a:off x="269091" y="1461908"/>
            <a:ext cx="4107082" cy="0"/>
          </a:xfrm>
          <a:prstGeom prst="line">
            <a:avLst/>
          </a:prstGeom>
          <a:ln w="38100">
            <a:solidFill>
              <a:srgbClr val="B1D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6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0C42-0F21-5A9B-4208-61F898F8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7" y="1791034"/>
            <a:ext cx="9002384" cy="44610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A3E32-FDAA-2F02-FDBA-576D366A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1246" y="6304099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65366-E20D-88A6-0B91-1033D4DC5969}"/>
              </a:ext>
            </a:extLst>
          </p:cNvPr>
          <p:cNvSpPr/>
          <p:nvPr userDrawn="1"/>
        </p:nvSpPr>
        <p:spPr>
          <a:xfrm>
            <a:off x="170122" y="686026"/>
            <a:ext cx="3495554" cy="742662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B798D-046B-61DA-23D9-F1FFCC6F1844}"/>
              </a:ext>
            </a:extLst>
          </p:cNvPr>
          <p:cNvSpPr/>
          <p:nvPr userDrawn="1"/>
        </p:nvSpPr>
        <p:spPr>
          <a:xfrm>
            <a:off x="0" y="686026"/>
            <a:ext cx="3474290" cy="742662"/>
          </a:xfrm>
          <a:prstGeom prst="rect">
            <a:avLst/>
          </a:prstGeom>
          <a:solidFill>
            <a:srgbClr val="B1D0E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62C2-C3A7-EDDA-5C4D-FD71A44209A3}"/>
              </a:ext>
            </a:extLst>
          </p:cNvPr>
          <p:cNvSpPr txBox="1"/>
          <p:nvPr userDrawn="1"/>
        </p:nvSpPr>
        <p:spPr>
          <a:xfrm>
            <a:off x="731875" y="773690"/>
            <a:ext cx="2252241" cy="640080"/>
          </a:xfrm>
          <a:prstGeom prst="rect">
            <a:avLst/>
          </a:prstGeom>
          <a:noFill/>
        </p:spPr>
        <p:txBody>
          <a:bodyPr wrap="none" rtlCol="0" anchor="ctr" anchorCtr="0">
            <a:normAutofit fontScale="92500" lnSpcReduction="20000"/>
          </a:bodyPr>
          <a:lstStyle/>
          <a:p>
            <a:pPr algn="l"/>
            <a:r>
              <a:rPr lang="en-US"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id-ID" sz="4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113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880" y="1097280"/>
            <a:ext cx="11612880" cy="52512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A7FF8D-89B6-4BF0-8FE6-771E4B869E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0B5221-1ADB-4DF0-A506-D025699AC120}" type="datetime1">
              <a:rPr lang="id-ID" smtClean="0"/>
              <a:t>27/12/2024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67EF8-D40A-40F3-B99B-26D5102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E48C-01D4-4DEE-918D-A758901B9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3716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9F3FA2-3F80-4F39-B536-8F5C3BEB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880" y="1737360"/>
            <a:ext cx="11612880" cy="4023360"/>
          </a:xfrm>
        </p:spPr>
        <p:txBody>
          <a:bodyPr numCol="3"/>
          <a:lstStyle>
            <a:lvl1pPr marL="342900" marR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  <a:endParaRPr lang="id-ID"/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585216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1FD5806-E0C6-10A5-9E79-1353BB0847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03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9BBC-9B34-4350-848A-C761E4065A48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1840" y="1097280"/>
            <a:ext cx="8503920" cy="51903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6ED5A-B9EE-4FEB-AC0E-BDF288A1AF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82880" y="1097279"/>
            <a:ext cx="2926080" cy="5190309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Media Content (e.g., image, picture, chart)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74631AB-6C1B-0DB0-FE5B-4C11C71C36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1391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3FA3-538B-493F-A87E-DB7B80FEF18A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880" y="3474720"/>
            <a:ext cx="11612880" cy="278674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6ED5A-B9EE-4FEB-AC0E-BDF288A1AF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82880" y="1097280"/>
            <a:ext cx="11612880" cy="2286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Media Content (e.g., image, picture, chart)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855D15E-7F65-8E88-51C3-371593863B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230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rektorat Pembelajaran Jarak Jauh" preserve="1">
  <p:cSld name="Direktorat Pembelajaran Jarak Jau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98191" y="20026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10181357" y="234164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179882" y="4240841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Direktorat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Jarak </a:t>
            </a: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6367162" y="4240841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Universitas YARSI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837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es varia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571B-5040-4FE6-8B05-FACBB29836D0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3510" y="1645920"/>
            <a:ext cx="5669280" cy="4506012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A3B02FF-2ADD-4C0C-82A0-7AB3DEF7EA5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57110" y="1645920"/>
            <a:ext cx="5669280" cy="4506012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510" y="1188720"/>
            <a:ext cx="5669280" cy="457200"/>
          </a:xfrm>
          <a:solidFill>
            <a:srgbClr val="406882"/>
          </a:solidFill>
          <a:ln w="12700">
            <a:solidFill>
              <a:srgbClr val="1A374D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CBC233-9497-4C38-AE58-74786D4C4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7110" y="1188720"/>
            <a:ext cx="5669280" cy="457200"/>
          </a:xfrm>
          <a:solidFill>
            <a:srgbClr val="406882"/>
          </a:solidFill>
          <a:ln w="12700">
            <a:solidFill>
              <a:srgbClr val="1A374D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DE53408-54A8-8E52-AD00-D017E4E75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7802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es varia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571B-5040-4FE6-8B05-FACBB29836D0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679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679" y="5852160"/>
            <a:ext cx="11612880" cy="4572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679" y="1737360"/>
            <a:ext cx="5669280" cy="457200"/>
          </a:xfrm>
          <a:solidFill>
            <a:srgbClr val="406882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CBC233-9497-4C38-AE58-74786D4C4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79" y="1737360"/>
            <a:ext cx="5669280" cy="457200"/>
          </a:xfrm>
          <a:solidFill>
            <a:srgbClr val="406882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2538649-02F1-E5C7-5A20-8127B8A9356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97E6BF7-9C0D-11CC-365F-C2AC1AA094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79" y="2194560"/>
            <a:ext cx="5669280" cy="3513465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9173D9C-81F5-4498-5C40-30ADEAEB4A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22279" y="2194560"/>
            <a:ext cx="5669280" cy="3513465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2217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es varia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C552-B377-4394-8C5C-8ECFDC8BA315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88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88" y="5852160"/>
            <a:ext cx="11612880" cy="45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388" y="2194560"/>
            <a:ext cx="3749040" cy="3566160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88" y="1737360"/>
            <a:ext cx="3749040" cy="457200"/>
          </a:xfrm>
          <a:solidFill>
            <a:srgbClr val="406882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06B0859-C155-416E-9492-AAA959C220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19308" y="2194560"/>
            <a:ext cx="3749040" cy="3566160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C942BD1-AA38-48DA-8936-78AC9E2723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19308" y="1737360"/>
            <a:ext cx="3749040" cy="457200"/>
          </a:xfrm>
          <a:solidFill>
            <a:srgbClr val="406882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2AE428A-2D0E-4170-85E7-9418CB92DE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51228" y="2194560"/>
            <a:ext cx="3749040" cy="3566160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507C329-C55A-40B4-B043-1677021C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1228" y="1737360"/>
            <a:ext cx="3749040" cy="457200"/>
          </a:xfrm>
          <a:solidFill>
            <a:srgbClr val="406882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CE578AE-8AAA-B775-EDA1-5E6A79BD548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8654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es varia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C552-B377-4394-8C5C-8ECFDC8BA315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384" y="1645920"/>
            <a:ext cx="374904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84" y="1188720"/>
            <a:ext cx="374904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06B0859-C155-416E-9492-AAA959C220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19304" y="1645920"/>
            <a:ext cx="374904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C942BD1-AA38-48DA-8936-78AC9E2723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19304" y="1188720"/>
            <a:ext cx="374904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2AE428A-2D0E-4170-85E7-9418CB92DE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51224" y="1645920"/>
            <a:ext cx="374904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507C329-C55A-40B4-B043-1677021C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1224" y="1188720"/>
            <a:ext cx="374904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F6B520F-1511-44C3-321B-EE3B19BD4B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3449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Boxes varia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C552-B377-4394-8C5C-8ECFDC8BA315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614071"/>
            <a:ext cx="263652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156871"/>
            <a:ext cx="263652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F6B520F-1511-44C3-321B-EE3B19BD4B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7EE22D-B321-83BD-111C-C2C45D873D5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1727" y="1614072"/>
            <a:ext cx="263652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7883F77-E0E9-28F3-4F61-67241328A1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1727" y="1156872"/>
            <a:ext cx="263652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125C22D-5C08-AFDB-C82C-C1996BB133B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16852" y="1614071"/>
            <a:ext cx="263652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7593DCE-EE2E-0971-DAFA-2BC68B416C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6852" y="1156871"/>
            <a:ext cx="263652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B6F2643-5557-D62F-039E-1D32F98B52FC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121977" y="1614071"/>
            <a:ext cx="2636520" cy="4599897"/>
          </a:xfrm>
          <a:ln w="12700">
            <a:solidFill>
              <a:srgbClr val="40688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FA8465-382F-DE62-D835-38A0F95815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1977" y="1156871"/>
            <a:ext cx="2636520" cy="457200"/>
          </a:xfrm>
          <a:solidFill>
            <a:srgbClr val="406882"/>
          </a:solidFill>
          <a:ln w="12700">
            <a:solidFill>
              <a:srgbClr val="406882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211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EB13-8AC8-4F3F-A5D4-291449F1000E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" y="1688123"/>
            <a:ext cx="10058400" cy="311247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Texts or quotation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80" y="5394960"/>
            <a:ext cx="10058400" cy="54864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5C42AC-A62A-C8FE-D69B-C369C2B9597C}"/>
              </a:ext>
            </a:extLst>
          </p:cNvPr>
          <p:cNvSpPr/>
          <p:nvPr userDrawn="1"/>
        </p:nvSpPr>
        <p:spPr>
          <a:xfrm>
            <a:off x="-472273" y="1688123"/>
            <a:ext cx="11627953" cy="3112477"/>
          </a:xfrm>
          <a:prstGeom prst="roundRect">
            <a:avLst/>
          </a:prstGeom>
          <a:noFill/>
          <a:ln>
            <a:solidFill>
              <a:srgbClr val="406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23F462E-48EA-6ED1-F987-D401B4883E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6636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- Alternati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outdoor, tall, city&#10;&#10;Description automatically generated">
            <a:extLst>
              <a:ext uri="{FF2B5EF4-FFF2-40B4-BE49-F238E27FC236}">
                <a16:creationId xmlns:a16="http://schemas.microsoft.com/office/drawing/2014/main" id="{C4D0E878-10A5-9B2A-F93A-9C7684FCB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8314"/>
          <a:stretch/>
        </p:blipFill>
        <p:spPr>
          <a:xfrm>
            <a:off x="-1" y="2678"/>
            <a:ext cx="7215722" cy="4880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EEFA0-C1F5-791E-8766-AA0B563DB28C}"/>
              </a:ext>
            </a:extLst>
          </p:cNvPr>
          <p:cNvSpPr/>
          <p:nvPr userDrawn="1"/>
        </p:nvSpPr>
        <p:spPr>
          <a:xfrm>
            <a:off x="6627223" y="0"/>
            <a:ext cx="5564777" cy="4747728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6125F6-1371-6D68-7BFF-ABE308694A5F}"/>
              </a:ext>
            </a:extLst>
          </p:cNvPr>
          <p:cNvSpPr/>
          <p:nvPr userDrawn="1"/>
        </p:nvSpPr>
        <p:spPr>
          <a:xfrm>
            <a:off x="0" y="4883018"/>
            <a:ext cx="12192000" cy="1974982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2948C5-CE7C-472A-AD49-3F0F781A54D4}"/>
              </a:ext>
            </a:extLst>
          </p:cNvPr>
          <p:cNvSpPr txBox="1"/>
          <p:nvPr userDrawn="1"/>
        </p:nvSpPr>
        <p:spPr>
          <a:xfrm>
            <a:off x="3187206" y="5068456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EA44D5-CAE2-48FB-A607-220F2C8877BF}"/>
              </a:ext>
            </a:extLst>
          </p:cNvPr>
          <p:cNvSpPr txBox="1"/>
          <p:nvPr userDrawn="1"/>
        </p:nvSpPr>
        <p:spPr>
          <a:xfrm>
            <a:off x="914400" y="6348555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E9E4B9-A4F8-49C3-87C8-CC0E40CC029F}"/>
              </a:ext>
            </a:extLst>
          </p:cNvPr>
          <p:cNvSpPr txBox="1"/>
          <p:nvPr userDrawn="1"/>
        </p:nvSpPr>
        <p:spPr>
          <a:xfrm>
            <a:off x="920771" y="5705918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38AFD5-D885-4322-91BA-FC530FB388F0}"/>
              </a:ext>
            </a:extLst>
          </p:cNvPr>
          <p:cNvSpPr txBox="1"/>
          <p:nvPr userDrawn="1"/>
        </p:nvSpPr>
        <p:spPr>
          <a:xfrm>
            <a:off x="920771" y="5385878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E28BF-EF5C-4A12-B56C-29E2A7C92118}"/>
              </a:ext>
            </a:extLst>
          </p:cNvPr>
          <p:cNvSpPr txBox="1"/>
          <p:nvPr userDrawn="1"/>
        </p:nvSpPr>
        <p:spPr>
          <a:xfrm>
            <a:off x="920771" y="5065838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9460DA6-65BA-476A-A6D3-F6B4692F7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6348555"/>
            <a:ext cx="276431" cy="2743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9AECAD-BC59-4699-B56E-A9EAEF0270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" y="5705918"/>
            <a:ext cx="278573" cy="274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311C3-272A-4584-8259-E1551EC01E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" y="5385878"/>
            <a:ext cx="275524" cy="2743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A0C059-5E40-4113-9B2B-AC54B89CD6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" y="5065838"/>
            <a:ext cx="274320" cy="274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9EC82-BC3D-4E3C-8BF5-7F9414D353A8}"/>
              </a:ext>
            </a:extLst>
          </p:cNvPr>
          <p:cNvSpPr txBox="1"/>
          <p:nvPr userDrawn="1"/>
        </p:nvSpPr>
        <p:spPr>
          <a:xfrm>
            <a:off x="920771" y="6025958"/>
            <a:ext cx="8867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B32EF71-76AD-4CA8-8E7A-512719699F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451" y="6025958"/>
            <a:ext cx="274320" cy="2743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8217DF1-5110-4B53-81E1-5ED0D08800CA}"/>
              </a:ext>
            </a:extLst>
          </p:cNvPr>
          <p:cNvSpPr txBox="1"/>
          <p:nvPr userDrawn="1"/>
        </p:nvSpPr>
        <p:spPr>
          <a:xfrm>
            <a:off x="7215721" y="252418"/>
            <a:ext cx="5303520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Program </a:t>
            </a:r>
            <a:r>
              <a:rPr lang="en-US" sz="1400" b="1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endParaRPr lang="id-ID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D8BCE-F90A-9ECF-181A-5BD26BA9FE88}"/>
              </a:ext>
            </a:extLst>
          </p:cNvPr>
          <p:cNvSpPr/>
          <p:nvPr userDrawn="1"/>
        </p:nvSpPr>
        <p:spPr>
          <a:xfrm>
            <a:off x="6627222" y="4883019"/>
            <a:ext cx="5564778" cy="1974981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59FC98-DA81-4298-ABA7-59C13B9DE169}"/>
              </a:ext>
            </a:extLst>
          </p:cNvPr>
          <p:cNvSpPr txBox="1"/>
          <p:nvPr userDrawn="1"/>
        </p:nvSpPr>
        <p:spPr>
          <a:xfrm>
            <a:off x="7215721" y="5066673"/>
            <a:ext cx="5303520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sz="1400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id-ID" sz="1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7A346-EEEB-432D-A833-2856DD41F44B}"/>
              </a:ext>
            </a:extLst>
          </p:cNvPr>
          <p:cNvSpPr txBox="1"/>
          <p:nvPr userDrawn="1"/>
        </p:nvSpPr>
        <p:spPr>
          <a:xfrm>
            <a:off x="6867031" y="618178"/>
            <a:ext cx="5120640" cy="40233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Pendidikan dan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 &amp;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Informatika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Sains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Ekonomi dan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Akuntansi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Pascasarjana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&amp;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Kenotariatan</a:t>
            </a:r>
            <a:endParaRPr lang="id-ID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B607D-2EF0-468F-9D4C-609758EF9239}"/>
              </a:ext>
            </a:extLst>
          </p:cNvPr>
          <p:cNvSpPr txBox="1"/>
          <p:nvPr userDrawn="1"/>
        </p:nvSpPr>
        <p:spPr>
          <a:xfrm>
            <a:off x="6901867" y="5456701"/>
            <a:ext cx="5120640" cy="10058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Genetik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Genomik</a:t>
            </a:r>
            <a:endParaRPr lang="en-US" sz="14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E-Health</a:t>
            </a: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Halal</a:t>
            </a: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Punca</a:t>
            </a:r>
            <a:endParaRPr lang="en-US" sz="14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Herbal</a:t>
            </a: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Telomer</a:t>
            </a:r>
            <a:endParaRPr lang="id-ID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71E0F-B52A-C3F8-F54E-70056B2311AA}"/>
              </a:ext>
            </a:extLst>
          </p:cNvPr>
          <p:cNvSpPr/>
          <p:nvPr userDrawn="1"/>
        </p:nvSpPr>
        <p:spPr>
          <a:xfrm>
            <a:off x="6627222" y="4718456"/>
            <a:ext cx="5564778" cy="164563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BB8AA8-4251-8ABF-563B-25C152DE519B}"/>
              </a:ext>
            </a:extLst>
          </p:cNvPr>
          <p:cNvSpPr/>
          <p:nvPr userDrawn="1"/>
        </p:nvSpPr>
        <p:spPr>
          <a:xfrm>
            <a:off x="-204330" y="252418"/>
            <a:ext cx="3065096" cy="942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6BCB7209-9EF2-F553-E073-8414418B03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5" y="402511"/>
            <a:ext cx="2239256" cy="6056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3FD67-3F1B-3638-EC69-FC4B4182938D}"/>
              </a:ext>
            </a:extLst>
          </p:cNvPr>
          <p:cNvCxnSpPr/>
          <p:nvPr userDrawn="1"/>
        </p:nvCxnSpPr>
        <p:spPr>
          <a:xfrm>
            <a:off x="6627222" y="5065838"/>
            <a:ext cx="0" cy="1539744"/>
          </a:xfrm>
          <a:prstGeom prst="line">
            <a:avLst/>
          </a:prstGeom>
          <a:ln>
            <a:solidFill>
              <a:srgbClr val="1A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6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9" grpId="0"/>
      <p:bldP spid="41" grpId="0"/>
      <p:bldP spid="42" grpId="0"/>
      <p:bldP spid="43" grpId="0"/>
      <p:bldP spid="4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- Alternati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, building, bridge&#10;&#10;Description automatically generated">
            <a:extLst>
              <a:ext uri="{FF2B5EF4-FFF2-40B4-BE49-F238E27FC236}">
                <a16:creationId xmlns:a16="http://schemas.microsoft.com/office/drawing/2014/main" id="{F898B03B-E3A0-1833-8EAE-8C2A99182B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7529166" cy="48071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B1036E-7003-12D4-D750-BE04959D9725}"/>
              </a:ext>
            </a:extLst>
          </p:cNvPr>
          <p:cNvSpPr/>
          <p:nvPr userDrawn="1"/>
        </p:nvSpPr>
        <p:spPr>
          <a:xfrm>
            <a:off x="6515323" y="0"/>
            <a:ext cx="5676677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217DF1-5110-4B53-81E1-5ED0D08800CA}"/>
              </a:ext>
            </a:extLst>
          </p:cNvPr>
          <p:cNvSpPr txBox="1"/>
          <p:nvPr userDrawn="1"/>
        </p:nvSpPr>
        <p:spPr>
          <a:xfrm>
            <a:off x="7394516" y="379348"/>
            <a:ext cx="2479232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Program </a:t>
            </a:r>
            <a:r>
              <a:rPr lang="en-US" sz="1400" b="1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endParaRPr lang="id-ID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969568-A242-EE6C-D6D5-E7CFE17ECD75}"/>
              </a:ext>
            </a:extLst>
          </p:cNvPr>
          <p:cNvSpPr/>
          <p:nvPr userDrawn="1"/>
        </p:nvSpPr>
        <p:spPr>
          <a:xfrm>
            <a:off x="0" y="4807131"/>
            <a:ext cx="5747658" cy="205086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59FC98-DA81-4298-ABA7-59C13B9DE169}"/>
              </a:ext>
            </a:extLst>
          </p:cNvPr>
          <p:cNvSpPr txBox="1"/>
          <p:nvPr userDrawn="1"/>
        </p:nvSpPr>
        <p:spPr>
          <a:xfrm>
            <a:off x="1072142" y="5006787"/>
            <a:ext cx="1801687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sz="1400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id-ID" sz="1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7A346-EEEB-432D-A833-2856DD41F44B}"/>
              </a:ext>
            </a:extLst>
          </p:cNvPr>
          <p:cNvSpPr txBox="1"/>
          <p:nvPr userDrawn="1"/>
        </p:nvSpPr>
        <p:spPr>
          <a:xfrm>
            <a:off x="7055659" y="771235"/>
            <a:ext cx="4633131" cy="57037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Pendidikan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Gigi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Informatika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Sains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Ekonomi dan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Akuntansi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  <a:b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  <a:endParaRPr lang="en-US" sz="14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Pascasarjana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Biomedis</a:t>
            </a:r>
            <a:b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</a:t>
            </a:r>
            <a:r>
              <a:rPr lang="en-US" sz="1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Kenotariatan</a:t>
            </a:r>
            <a:endParaRPr lang="id-ID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B607D-2EF0-468F-9D4C-609758EF9239}"/>
              </a:ext>
            </a:extLst>
          </p:cNvPr>
          <p:cNvSpPr txBox="1"/>
          <p:nvPr userDrawn="1"/>
        </p:nvSpPr>
        <p:spPr>
          <a:xfrm>
            <a:off x="698982" y="5372547"/>
            <a:ext cx="5117358" cy="10058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Genetik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Genomik</a:t>
            </a:r>
            <a:endParaRPr lang="en-US" sz="14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E-Health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Halal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Punca</a:t>
            </a:r>
            <a:endParaRPr lang="en-US" sz="14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Herbal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Telomer</a:t>
            </a:r>
            <a:endParaRPr lang="id-ID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3F334-3493-1B05-A42A-D3792E6A3C52}"/>
              </a:ext>
            </a:extLst>
          </p:cNvPr>
          <p:cNvSpPr/>
          <p:nvPr userDrawn="1"/>
        </p:nvSpPr>
        <p:spPr>
          <a:xfrm>
            <a:off x="5747657" y="4807131"/>
            <a:ext cx="390577" cy="2050869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73846-785A-4A7C-A503-3264EC6004D1}"/>
              </a:ext>
            </a:extLst>
          </p:cNvPr>
          <p:cNvSpPr/>
          <p:nvPr userDrawn="1"/>
        </p:nvSpPr>
        <p:spPr>
          <a:xfrm>
            <a:off x="6140199" y="4807130"/>
            <a:ext cx="373160" cy="205086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69C312-A7B3-ACF4-6E5A-E0F75F49BDCC}"/>
              </a:ext>
            </a:extLst>
          </p:cNvPr>
          <p:cNvSpPr/>
          <p:nvPr userDrawn="1"/>
        </p:nvSpPr>
        <p:spPr>
          <a:xfrm>
            <a:off x="-204330" y="252418"/>
            <a:ext cx="3065096" cy="9427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A2C5B254-1DDC-BE71-1F26-3DF3229D0F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5" y="402511"/>
            <a:ext cx="2239256" cy="6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5FFB-6A82-46C8-BCBB-0776C154C4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7" r="18469"/>
          <a:stretch/>
        </p:blipFill>
        <p:spPr>
          <a:xfrm>
            <a:off x="8409909" y="1613263"/>
            <a:ext cx="3133302" cy="36314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0314F1-637D-4C86-60C0-75CF833190AF}"/>
              </a:ext>
            </a:extLst>
          </p:cNvPr>
          <p:cNvSpPr/>
          <p:nvPr userDrawn="1"/>
        </p:nvSpPr>
        <p:spPr>
          <a:xfrm>
            <a:off x="0" y="1613263"/>
            <a:ext cx="8212183" cy="363147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269A-9F2E-444C-AC74-A87431242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040" y="2246811"/>
            <a:ext cx="6583680" cy="13999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466E82-FE1C-4573-B39F-1A8AD9E06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" y="3931920"/>
            <a:ext cx="6583680" cy="7053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A7A48-1766-1371-0236-AAD173A01D22}"/>
              </a:ext>
            </a:extLst>
          </p:cNvPr>
          <p:cNvSpPr/>
          <p:nvPr userDrawn="1"/>
        </p:nvSpPr>
        <p:spPr>
          <a:xfrm>
            <a:off x="11734800" y="1613263"/>
            <a:ext cx="261257" cy="363147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2A8F0-437A-6D65-5214-4AACB7836FBA}"/>
              </a:ext>
            </a:extLst>
          </p:cNvPr>
          <p:cNvSpPr/>
          <p:nvPr userDrawn="1"/>
        </p:nvSpPr>
        <p:spPr>
          <a:xfrm>
            <a:off x="11996057" y="1613263"/>
            <a:ext cx="195943" cy="3631475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FC04E0-B1C0-F468-D8D4-8ABAB99EE403}"/>
              </a:ext>
            </a:extLst>
          </p:cNvPr>
          <p:cNvSpPr/>
          <p:nvPr userDrawn="1"/>
        </p:nvSpPr>
        <p:spPr>
          <a:xfrm>
            <a:off x="1" y="0"/>
            <a:ext cx="12192000" cy="13062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82C45-51C0-66F5-3E08-C7169138F7F3}"/>
              </a:ext>
            </a:extLst>
          </p:cNvPr>
          <p:cNvSpPr/>
          <p:nvPr userDrawn="1"/>
        </p:nvSpPr>
        <p:spPr>
          <a:xfrm>
            <a:off x="8418618" y="0"/>
            <a:ext cx="3773383" cy="13062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3366A4-2664-9753-BA9A-226A578289B3}"/>
              </a:ext>
            </a:extLst>
          </p:cNvPr>
          <p:cNvSpPr/>
          <p:nvPr userDrawn="1"/>
        </p:nvSpPr>
        <p:spPr>
          <a:xfrm>
            <a:off x="8786949" y="0"/>
            <a:ext cx="3405051" cy="13062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9D307-18FD-A6C7-F142-779D046F19E8}"/>
              </a:ext>
            </a:extLst>
          </p:cNvPr>
          <p:cNvSpPr/>
          <p:nvPr userDrawn="1"/>
        </p:nvSpPr>
        <p:spPr>
          <a:xfrm>
            <a:off x="0" y="6727371"/>
            <a:ext cx="12192000" cy="13062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23A4E-BCDA-8075-8C23-018E3230836E}"/>
              </a:ext>
            </a:extLst>
          </p:cNvPr>
          <p:cNvSpPr/>
          <p:nvPr userDrawn="1"/>
        </p:nvSpPr>
        <p:spPr>
          <a:xfrm>
            <a:off x="8418617" y="6727371"/>
            <a:ext cx="3773383" cy="13062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B089C4-07C6-139F-1CAC-A6DE008AF38E}"/>
              </a:ext>
            </a:extLst>
          </p:cNvPr>
          <p:cNvSpPr/>
          <p:nvPr userDrawn="1"/>
        </p:nvSpPr>
        <p:spPr>
          <a:xfrm>
            <a:off x="8786948" y="6727371"/>
            <a:ext cx="3405051" cy="13062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3114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5FFB-6A82-46C8-BCBB-0776C154C4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7" r="18469"/>
          <a:stretch/>
        </p:blipFill>
        <p:spPr>
          <a:xfrm>
            <a:off x="8409909" y="1613263"/>
            <a:ext cx="3133302" cy="36314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0314F1-637D-4C86-60C0-75CF833190AF}"/>
              </a:ext>
            </a:extLst>
          </p:cNvPr>
          <p:cNvSpPr/>
          <p:nvPr userDrawn="1"/>
        </p:nvSpPr>
        <p:spPr>
          <a:xfrm>
            <a:off x="0" y="1613263"/>
            <a:ext cx="8212183" cy="363147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269A-9F2E-444C-AC74-A87431242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040" y="2246811"/>
            <a:ext cx="6583680" cy="13999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466E82-FE1C-4573-B39F-1A8AD9E06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" y="3931920"/>
            <a:ext cx="6583680" cy="7053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A7A48-1766-1371-0236-AAD173A01D22}"/>
              </a:ext>
            </a:extLst>
          </p:cNvPr>
          <p:cNvSpPr/>
          <p:nvPr userDrawn="1"/>
        </p:nvSpPr>
        <p:spPr>
          <a:xfrm>
            <a:off x="11734800" y="1613263"/>
            <a:ext cx="261257" cy="363147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2A8F0-437A-6D65-5214-4AACB7836FBA}"/>
              </a:ext>
            </a:extLst>
          </p:cNvPr>
          <p:cNvSpPr/>
          <p:nvPr userDrawn="1"/>
        </p:nvSpPr>
        <p:spPr>
          <a:xfrm>
            <a:off x="11996057" y="1613263"/>
            <a:ext cx="195943" cy="3631475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707FE-6BDC-F793-DB39-0B8E17C6E2C2}"/>
              </a:ext>
            </a:extLst>
          </p:cNvPr>
          <p:cNvSpPr/>
          <p:nvPr userDrawn="1"/>
        </p:nvSpPr>
        <p:spPr>
          <a:xfrm>
            <a:off x="1" y="0"/>
            <a:ext cx="12192000" cy="13062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6D1692-BEF0-18CD-E25A-5EA95B02BB6E}"/>
              </a:ext>
            </a:extLst>
          </p:cNvPr>
          <p:cNvSpPr/>
          <p:nvPr userDrawn="1"/>
        </p:nvSpPr>
        <p:spPr>
          <a:xfrm>
            <a:off x="8418618" y="0"/>
            <a:ext cx="3773383" cy="13062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90979F-8CDB-6F28-22D4-5C432546B587}"/>
              </a:ext>
            </a:extLst>
          </p:cNvPr>
          <p:cNvSpPr/>
          <p:nvPr userDrawn="1"/>
        </p:nvSpPr>
        <p:spPr>
          <a:xfrm>
            <a:off x="8786949" y="0"/>
            <a:ext cx="3405051" cy="13062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14E8E-4FB0-B042-3BE6-CD8BB18F5B44}"/>
              </a:ext>
            </a:extLst>
          </p:cNvPr>
          <p:cNvSpPr/>
          <p:nvPr userDrawn="1"/>
        </p:nvSpPr>
        <p:spPr>
          <a:xfrm>
            <a:off x="1" y="6727372"/>
            <a:ext cx="12192000" cy="13062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C0CB20-993F-51DE-343B-25EAF40A4C3D}"/>
              </a:ext>
            </a:extLst>
          </p:cNvPr>
          <p:cNvSpPr/>
          <p:nvPr userDrawn="1"/>
        </p:nvSpPr>
        <p:spPr>
          <a:xfrm>
            <a:off x="8418618" y="6727372"/>
            <a:ext cx="3773383" cy="13062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330517-0209-A5D9-4E4E-0AE0BDBDD70C}"/>
              </a:ext>
            </a:extLst>
          </p:cNvPr>
          <p:cNvSpPr/>
          <p:nvPr userDrawn="1"/>
        </p:nvSpPr>
        <p:spPr>
          <a:xfrm>
            <a:off x="8786949" y="6727372"/>
            <a:ext cx="3405051" cy="13062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884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dreas Febrian" preserve="1">
  <p:cSld name="Andreas Febria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98191" y="20026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dt" idx="10"/>
          </p:nvPr>
        </p:nvSpPr>
        <p:spPr>
          <a:xfrm>
            <a:off x="10181357" y="234164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0" y="4262397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Andreas Febrian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5801193" y="4233792"/>
            <a:ext cx="60469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Direktur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Pusat Pendidikan Jarak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16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0971D-C994-4EA1-F668-CDB34371C071}"/>
              </a:ext>
            </a:extLst>
          </p:cNvPr>
          <p:cNvSpPr/>
          <p:nvPr userDrawn="1"/>
        </p:nvSpPr>
        <p:spPr>
          <a:xfrm>
            <a:off x="-7257" y="0"/>
            <a:ext cx="1931851" cy="685800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4" y="0"/>
            <a:ext cx="1026740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92EE01-AD60-AB42-B70E-85CF44CE72B5}"/>
              </a:ext>
            </a:extLst>
          </p:cNvPr>
          <p:cNvSpPr/>
          <p:nvPr userDrawn="1"/>
        </p:nvSpPr>
        <p:spPr>
          <a:xfrm>
            <a:off x="-7257" y="1262743"/>
            <a:ext cx="7628709" cy="4497977"/>
          </a:xfrm>
          <a:prstGeom prst="rect">
            <a:avLst/>
          </a:prstGeom>
          <a:solidFill>
            <a:srgbClr val="406882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965199" y="1984103"/>
            <a:ext cx="5513977" cy="2074092"/>
          </a:xfrm>
        </p:spPr>
        <p:txBody>
          <a:bodyPr anchor="ctr">
            <a:noAutofit/>
          </a:bodyPr>
          <a:lstStyle>
            <a:lvl1pPr algn="ctr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963703" y="4411255"/>
            <a:ext cx="5513977" cy="736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769260-0023-EAFA-F8C4-9EA7C28A19F8}"/>
              </a:ext>
            </a:extLst>
          </p:cNvPr>
          <p:cNvSpPr/>
          <p:nvPr userDrawn="1"/>
        </p:nvSpPr>
        <p:spPr>
          <a:xfrm>
            <a:off x="11887200" y="1262742"/>
            <a:ext cx="304800" cy="4497977"/>
          </a:xfrm>
          <a:prstGeom prst="rect">
            <a:avLst/>
          </a:prstGeom>
          <a:solidFill>
            <a:srgbClr val="406882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241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building, bridge&#10;&#10;Description automatically generated">
            <a:extLst>
              <a:ext uri="{FF2B5EF4-FFF2-40B4-BE49-F238E27FC236}">
                <a16:creationId xmlns:a16="http://schemas.microsoft.com/office/drawing/2014/main" id="{B442E432-C0FB-548A-8B6F-1F381B16B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661" r="18438"/>
          <a:stretch/>
        </p:blipFill>
        <p:spPr>
          <a:xfrm>
            <a:off x="0" y="0"/>
            <a:ext cx="729342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E44DCF-5EB2-F02C-9897-78A0394255B4}"/>
              </a:ext>
            </a:extLst>
          </p:cNvPr>
          <p:cNvSpPr/>
          <p:nvPr userDrawn="1"/>
        </p:nvSpPr>
        <p:spPr>
          <a:xfrm>
            <a:off x="7293429" y="0"/>
            <a:ext cx="4898571" cy="685800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1881ABD-0624-828D-4770-3987FA7A1452}"/>
              </a:ext>
            </a:extLst>
          </p:cNvPr>
          <p:cNvSpPr/>
          <p:nvPr userDrawn="1"/>
        </p:nvSpPr>
        <p:spPr>
          <a:xfrm flipH="1" flipV="1">
            <a:off x="2355669" y="0"/>
            <a:ext cx="4937760" cy="6904634"/>
          </a:xfrm>
          <a:prstGeom prst="rtTriangle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13D558-96A2-4054-B346-4AB9B5C1F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089" y="1018904"/>
            <a:ext cx="5303520" cy="1785256"/>
          </a:xfrm>
        </p:spPr>
        <p:txBody>
          <a:bodyPr anchor="ctr"/>
          <a:lstStyle>
            <a:lvl1pPr algn="r">
              <a:defRPr b="1"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41EDF8F-1C17-417B-90D9-82624393E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9089" y="3089887"/>
            <a:ext cx="5303520" cy="620355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9FA115E-24F7-6752-124B-A1FB022210B9}"/>
              </a:ext>
            </a:extLst>
          </p:cNvPr>
          <p:cNvSpPr/>
          <p:nvPr userDrawn="1"/>
        </p:nvSpPr>
        <p:spPr>
          <a:xfrm>
            <a:off x="0" y="4807131"/>
            <a:ext cx="1811383" cy="2050869"/>
          </a:xfrm>
          <a:prstGeom prst="rtTriangle">
            <a:avLst/>
          </a:prstGeom>
          <a:solidFill>
            <a:srgbClr val="B1D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79D27-F8F0-B646-78FF-F5B9CE28173C}"/>
              </a:ext>
            </a:extLst>
          </p:cNvPr>
          <p:cNvSpPr/>
          <p:nvPr userDrawn="1"/>
        </p:nvSpPr>
        <p:spPr>
          <a:xfrm rot="19468518">
            <a:off x="4717356" y="-1213957"/>
            <a:ext cx="266414" cy="9030719"/>
          </a:xfrm>
          <a:prstGeom prst="rect">
            <a:avLst/>
          </a:prstGeom>
          <a:solidFill>
            <a:srgbClr val="40688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E1C1B4-8B43-1679-4207-D129953177DB}"/>
              </a:ext>
            </a:extLst>
          </p:cNvPr>
          <p:cNvCxnSpPr>
            <a:cxnSpLocks/>
          </p:cNvCxnSpPr>
          <p:nvPr userDrawn="1"/>
        </p:nvCxnSpPr>
        <p:spPr>
          <a:xfrm>
            <a:off x="2742732" y="-104503"/>
            <a:ext cx="5077097" cy="7009137"/>
          </a:xfrm>
          <a:prstGeom prst="line">
            <a:avLst/>
          </a:prstGeom>
          <a:ln w="28575">
            <a:solidFill>
              <a:srgbClr val="1A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C0363F-1557-29B0-9FC1-426C1CA89FD6}"/>
              </a:ext>
            </a:extLst>
          </p:cNvPr>
          <p:cNvSpPr/>
          <p:nvPr userDrawn="1"/>
        </p:nvSpPr>
        <p:spPr>
          <a:xfrm>
            <a:off x="6359089" y="1018904"/>
            <a:ext cx="6200464" cy="1785256"/>
          </a:xfrm>
          <a:prstGeom prst="roundRect">
            <a:avLst/>
          </a:prstGeom>
          <a:noFill/>
          <a:ln>
            <a:solidFill>
              <a:srgbClr val="1A3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089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outdoor, tall, city&#10;&#10;Description automatically generated">
            <a:extLst>
              <a:ext uri="{FF2B5EF4-FFF2-40B4-BE49-F238E27FC236}">
                <a16:creationId xmlns:a16="http://schemas.microsoft.com/office/drawing/2014/main" id="{D63B67CA-3817-4949-DEE4-B5B42AD1A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" r="2778" b="47825"/>
          <a:stretch/>
        </p:blipFill>
        <p:spPr>
          <a:xfrm>
            <a:off x="1524000" y="3307863"/>
            <a:ext cx="10668000" cy="35501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7687" y="451611"/>
            <a:ext cx="10088545" cy="1280160"/>
          </a:xfrm>
        </p:spPr>
        <p:txBody>
          <a:bodyPr anchor="b"/>
          <a:lstStyle>
            <a:lvl1pPr algn="ctr">
              <a:defRPr b="1"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7687" y="1953411"/>
            <a:ext cx="10088545" cy="66786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FAA31E-1DE9-670C-BDF3-DA639D8CD26E}"/>
              </a:ext>
            </a:extLst>
          </p:cNvPr>
          <p:cNvSpPr/>
          <p:nvPr userDrawn="1"/>
        </p:nvSpPr>
        <p:spPr>
          <a:xfrm>
            <a:off x="0" y="0"/>
            <a:ext cx="869576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21835-A0D8-1D84-7626-14C5A14D108F}"/>
              </a:ext>
            </a:extLst>
          </p:cNvPr>
          <p:cNvSpPr/>
          <p:nvPr userDrawn="1"/>
        </p:nvSpPr>
        <p:spPr>
          <a:xfrm>
            <a:off x="0" y="0"/>
            <a:ext cx="869576" cy="363897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7DC1B-61C9-6C7C-4FC7-CE159E4072B9}"/>
              </a:ext>
            </a:extLst>
          </p:cNvPr>
          <p:cNvSpPr/>
          <p:nvPr userDrawn="1"/>
        </p:nvSpPr>
        <p:spPr>
          <a:xfrm>
            <a:off x="0" y="363897"/>
            <a:ext cx="869576" cy="363897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E829C-CE92-72BB-59CE-04B0518EB839}"/>
              </a:ext>
            </a:extLst>
          </p:cNvPr>
          <p:cNvSpPr/>
          <p:nvPr userDrawn="1"/>
        </p:nvSpPr>
        <p:spPr>
          <a:xfrm>
            <a:off x="0" y="727794"/>
            <a:ext cx="869576" cy="363897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3718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F716-1722-4858-A5EF-A6AE0E621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66" y="167956"/>
            <a:ext cx="2606154" cy="87162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0E2D2E-E400-10BF-BA54-F331B7E76AA7}"/>
              </a:ext>
            </a:extLst>
          </p:cNvPr>
          <p:cNvSpPr/>
          <p:nvPr userDrawn="1"/>
        </p:nvSpPr>
        <p:spPr>
          <a:xfrm>
            <a:off x="8345045" y="0"/>
            <a:ext cx="2923846" cy="1011918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DAE55-25D6-4435-8796-B7C3C977949C}"/>
              </a:ext>
            </a:extLst>
          </p:cNvPr>
          <p:cNvSpPr txBox="1"/>
          <p:nvPr userDrawn="1"/>
        </p:nvSpPr>
        <p:spPr>
          <a:xfrm>
            <a:off x="8654199" y="330065"/>
            <a:ext cx="2336017" cy="351788"/>
          </a:xfrm>
          <a:prstGeom prst="rect">
            <a:avLst/>
          </a:prstGeom>
          <a:noFill/>
        </p:spPr>
        <p:txBody>
          <a:bodyPr wrap="none" rtlCol="0" anchor="ctr">
            <a:normAutofit fontScale="92500" lnSpcReduction="10000"/>
          </a:bodyPr>
          <a:lstStyle/>
          <a:p>
            <a:pPr algn="l">
              <a:lnSpc>
                <a:spcPct val="130000"/>
              </a:lnSpc>
            </a:pPr>
            <a:r>
              <a:rPr lang="en-US" sz="16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https://layar.yarsi.ac.id/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0D1A95-5361-4AEF-A4D9-AED9E6CDA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2353" y="1648340"/>
            <a:ext cx="4868091" cy="223301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843CC90-5751-485D-998A-FE565AA0EC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62352" y="4211419"/>
            <a:ext cx="4868092" cy="1041576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767567-9B64-11B9-2AEF-1EFFF84BE77D}"/>
              </a:ext>
            </a:extLst>
          </p:cNvPr>
          <p:cNvSpPr/>
          <p:nvPr userDrawn="1"/>
        </p:nvSpPr>
        <p:spPr>
          <a:xfrm>
            <a:off x="11573691" y="1"/>
            <a:ext cx="313509" cy="1011918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BAAF39-94F5-FAAC-6C95-094861D485D7}"/>
              </a:ext>
            </a:extLst>
          </p:cNvPr>
          <p:cNvSpPr/>
          <p:nvPr userDrawn="1"/>
        </p:nvSpPr>
        <p:spPr>
          <a:xfrm>
            <a:off x="11878491" y="0"/>
            <a:ext cx="313509" cy="1011918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E9637B54-0C9C-C005-8E2D-089EC947B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2870" y="1522838"/>
            <a:ext cx="7094630" cy="53351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606976-5D70-4D95-A495-47889B7B35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1003" r="1753" b="36861"/>
          <a:stretch/>
        </p:blipFill>
        <p:spPr>
          <a:xfrm>
            <a:off x="-330926" y="1763770"/>
            <a:ext cx="6503955" cy="3287937"/>
          </a:xfrm>
          <a:prstGeom prst="rect">
            <a:avLst/>
          </a:prstGeom>
          <a:ln w="38100"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F05304-240E-D3B8-4985-C6AB5C070BA4}"/>
              </a:ext>
            </a:extLst>
          </p:cNvPr>
          <p:cNvSpPr/>
          <p:nvPr userDrawn="1"/>
        </p:nvSpPr>
        <p:spPr>
          <a:xfrm>
            <a:off x="6862353" y="1648341"/>
            <a:ext cx="5686698" cy="2233010"/>
          </a:xfrm>
          <a:prstGeom prst="roundRect">
            <a:avLst/>
          </a:prstGeom>
          <a:noFill/>
          <a:ln w="19050">
            <a:solidFill>
              <a:srgbClr val="1A3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7F7D7D-B6D5-48CE-05F2-50C8899804EB}"/>
              </a:ext>
            </a:extLst>
          </p:cNvPr>
          <p:cNvSpPr/>
          <p:nvPr userDrawn="1"/>
        </p:nvSpPr>
        <p:spPr>
          <a:xfrm>
            <a:off x="6862352" y="4211419"/>
            <a:ext cx="5686698" cy="1041576"/>
          </a:xfrm>
          <a:prstGeom prst="roundRect">
            <a:avLst/>
          </a:prstGeom>
          <a:noFill/>
          <a:ln w="19050">
            <a:solidFill>
              <a:srgbClr val="406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009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5996" y="363897"/>
            <a:ext cx="6861970" cy="37534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D0D1A95-5361-4AEF-A4D9-AED9E6CDA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5996" y="4373179"/>
            <a:ext cx="686197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843CC90-5751-485D-998A-FE565AA0EC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5997" y="5909197"/>
            <a:ext cx="6861970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9CFC77-64A6-80D1-5E94-13BD68DE27DE}"/>
              </a:ext>
            </a:extLst>
          </p:cNvPr>
          <p:cNvSpPr/>
          <p:nvPr userDrawn="1"/>
        </p:nvSpPr>
        <p:spPr>
          <a:xfrm>
            <a:off x="11322424" y="0"/>
            <a:ext cx="869576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463471-01F7-C3E0-D433-5E278D28E93D}"/>
              </a:ext>
            </a:extLst>
          </p:cNvPr>
          <p:cNvSpPr/>
          <p:nvPr userDrawn="1"/>
        </p:nvSpPr>
        <p:spPr>
          <a:xfrm>
            <a:off x="11322424" y="0"/>
            <a:ext cx="869576" cy="363897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AD682B-93DD-AD06-2EBA-6CC51D4FE79C}"/>
              </a:ext>
            </a:extLst>
          </p:cNvPr>
          <p:cNvSpPr/>
          <p:nvPr userDrawn="1"/>
        </p:nvSpPr>
        <p:spPr>
          <a:xfrm>
            <a:off x="11322424" y="363897"/>
            <a:ext cx="869576" cy="363897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D5E6D-3F4D-92CE-4DDA-CAD7CB04EEE8}"/>
              </a:ext>
            </a:extLst>
          </p:cNvPr>
          <p:cNvSpPr/>
          <p:nvPr userDrawn="1"/>
        </p:nvSpPr>
        <p:spPr>
          <a:xfrm>
            <a:off x="11322424" y="727794"/>
            <a:ext cx="869576" cy="363897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EBAEC-DE38-EC3E-E2F6-2F7ABB5EF95D}"/>
              </a:ext>
            </a:extLst>
          </p:cNvPr>
          <p:cNvSpPr/>
          <p:nvPr userDrawn="1"/>
        </p:nvSpPr>
        <p:spPr>
          <a:xfrm>
            <a:off x="0" y="363897"/>
            <a:ext cx="3691538" cy="363897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74223-605E-997A-4D4D-F0178F0644B1}"/>
              </a:ext>
            </a:extLst>
          </p:cNvPr>
          <p:cNvSpPr/>
          <p:nvPr userDrawn="1"/>
        </p:nvSpPr>
        <p:spPr>
          <a:xfrm>
            <a:off x="0" y="727794"/>
            <a:ext cx="3691538" cy="363897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7E72F5-655B-DDC0-B713-596AD55E0E38}"/>
              </a:ext>
            </a:extLst>
          </p:cNvPr>
          <p:cNvSpPr/>
          <p:nvPr userDrawn="1"/>
        </p:nvSpPr>
        <p:spPr>
          <a:xfrm>
            <a:off x="0" y="1091691"/>
            <a:ext cx="3691538" cy="302563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E7008-A044-C193-61F9-E514178253D4}"/>
              </a:ext>
            </a:extLst>
          </p:cNvPr>
          <p:cNvSpPr txBox="1"/>
          <p:nvPr userDrawn="1"/>
        </p:nvSpPr>
        <p:spPr>
          <a:xfrm>
            <a:off x="780176" y="2240609"/>
            <a:ext cx="1963024" cy="35178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Rapat</a:t>
            </a: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WFH</a:t>
            </a:r>
          </a:p>
        </p:txBody>
      </p:sp>
    </p:spTree>
    <p:extLst>
      <p:ext uri="{BB962C8B-B14F-4D97-AF65-F5344CB8AC3E}">
        <p14:creationId xmlns:p14="http://schemas.microsoft.com/office/powerpoint/2010/main" val="3392122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C333EB-33C4-4008-9448-CE3A6EB49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4859" y="1979248"/>
            <a:ext cx="5303520" cy="184103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6573CE-C1B5-4A5B-8E41-3351A917A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4859" y="4025955"/>
            <a:ext cx="530352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AC541435-3E12-F24A-BB3C-E20A81AD29B0}"/>
              </a:ext>
            </a:extLst>
          </p:cNvPr>
          <p:cNvSpPr/>
          <p:nvPr userDrawn="1"/>
        </p:nvSpPr>
        <p:spPr>
          <a:xfrm>
            <a:off x="0" y="755516"/>
            <a:ext cx="6492240" cy="6102484"/>
          </a:xfrm>
          <a:prstGeom prst="rtTriangle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85D501A-6517-BE88-5FF6-DB62C235717D}"/>
              </a:ext>
            </a:extLst>
          </p:cNvPr>
          <p:cNvSpPr/>
          <p:nvPr userDrawn="1"/>
        </p:nvSpPr>
        <p:spPr>
          <a:xfrm>
            <a:off x="0" y="982495"/>
            <a:ext cx="6274340" cy="587550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53C8867-BDEA-A31C-DC35-697CA64A02A5}"/>
              </a:ext>
            </a:extLst>
          </p:cNvPr>
          <p:cNvSpPr/>
          <p:nvPr userDrawn="1"/>
        </p:nvSpPr>
        <p:spPr>
          <a:xfrm flipH="1" flipV="1">
            <a:off x="10900814" y="-3"/>
            <a:ext cx="1291185" cy="1280158"/>
          </a:xfrm>
          <a:prstGeom prst="rtTriangle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12EB9F3-1DA4-2524-B2EE-19F1F12DC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3455" y="1010404"/>
            <a:ext cx="7255787" cy="4837192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B83F87C1-3A3C-3995-26F1-90B45E5C1EFA}"/>
              </a:ext>
            </a:extLst>
          </p:cNvPr>
          <p:cNvSpPr/>
          <p:nvPr userDrawn="1"/>
        </p:nvSpPr>
        <p:spPr>
          <a:xfrm flipH="1" flipV="1">
            <a:off x="11118715" y="-1"/>
            <a:ext cx="1073285" cy="1074485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8B1A4-4057-F3AC-7D47-784682F1B733}"/>
              </a:ext>
            </a:extLst>
          </p:cNvPr>
          <p:cNvSpPr txBox="1"/>
          <p:nvPr userDrawn="1"/>
        </p:nvSpPr>
        <p:spPr>
          <a:xfrm>
            <a:off x="1895561" y="5983466"/>
            <a:ext cx="3050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b="1" i="0" u="none" strike="noStrike" err="1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Pelantikan</a:t>
            </a:r>
            <a:r>
              <a:rPr lang="en-ID" b="1" i="0" u="none" strike="noStrike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en-ID" b="1" i="0" u="none" strike="noStrike" err="1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pengurus</a:t>
            </a:r>
            <a:r>
              <a:rPr lang="en-ID" b="1" i="0" u="none" strike="noStrike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 SEMA dan BPM </a:t>
            </a:r>
            <a:r>
              <a:rPr lang="en-ID" b="1" i="0" u="none" strike="noStrike" err="1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Fakultas</a:t>
            </a:r>
            <a:r>
              <a:rPr lang="en-ID" b="1" i="0" u="none" strike="noStrike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en-ID" b="1" i="0" u="none" strike="noStrike" err="1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Psikologi</a:t>
            </a:r>
            <a:r>
              <a:rPr lang="en-ID" b="1" i="0" u="none" strike="noStrike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 YARSI</a:t>
            </a:r>
            <a:endParaRPr lang="en-ID" b="1" i="0" u="none">
              <a:solidFill>
                <a:schemeClr val="bg1"/>
              </a:solidFill>
              <a:effectLst/>
              <a:latin typeface="Lato" panose="020B0604020202020204" pitchFamily="34" charset="0"/>
            </a:endParaRPr>
          </a:p>
          <a:p>
            <a:pPr algn="l"/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14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62B20E-E8DE-ECBE-45F2-8BA95BA0CBFF}"/>
              </a:ext>
            </a:extLst>
          </p:cNvPr>
          <p:cNvSpPr/>
          <p:nvPr userDrawn="1"/>
        </p:nvSpPr>
        <p:spPr>
          <a:xfrm>
            <a:off x="0" y="0"/>
            <a:ext cx="7272416" cy="686670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23601B-5149-4F85-BC47-2E36D798B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33" y="2148840"/>
            <a:ext cx="6234578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A0C62CF-0566-467B-9BC5-18C533865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34" y="3553177"/>
            <a:ext cx="6234578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pic>
        <p:nvPicPr>
          <p:cNvPr id="4" name="Picture 3" descr="A group of people sitting in chairs&#10;&#10;Description automatically generated with medium confidence">
            <a:extLst>
              <a:ext uri="{FF2B5EF4-FFF2-40B4-BE49-F238E27FC236}">
                <a16:creationId xmlns:a16="http://schemas.microsoft.com/office/drawing/2014/main" id="{7A7FDCF1-943D-69EF-849B-C93F04E7B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090" r="28836"/>
          <a:stretch/>
        </p:blipFill>
        <p:spPr>
          <a:xfrm>
            <a:off x="7863840" y="0"/>
            <a:ext cx="432816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88A4A-AB01-0E2A-0E69-1D79B597DB35}"/>
              </a:ext>
            </a:extLst>
          </p:cNvPr>
          <p:cNvSpPr/>
          <p:nvPr userDrawn="1"/>
        </p:nvSpPr>
        <p:spPr>
          <a:xfrm>
            <a:off x="7272416" y="0"/>
            <a:ext cx="304041" cy="686670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C826F-3BEB-6819-AE55-8D1E56A9895F}"/>
              </a:ext>
            </a:extLst>
          </p:cNvPr>
          <p:cNvSpPr/>
          <p:nvPr userDrawn="1"/>
        </p:nvSpPr>
        <p:spPr>
          <a:xfrm>
            <a:off x="7559799" y="0"/>
            <a:ext cx="304041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4E98D-CADC-B909-EEDF-BEFF3282FBBD}"/>
              </a:ext>
            </a:extLst>
          </p:cNvPr>
          <p:cNvSpPr/>
          <p:nvPr userDrawn="1"/>
        </p:nvSpPr>
        <p:spPr>
          <a:xfrm>
            <a:off x="8665029" y="5782491"/>
            <a:ext cx="3526971" cy="757646"/>
          </a:xfrm>
          <a:prstGeom prst="rect">
            <a:avLst/>
          </a:prstGeom>
          <a:solidFill>
            <a:srgbClr val="1A374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CF6E8-797F-7006-D978-D66814B4EA1F}"/>
              </a:ext>
            </a:extLst>
          </p:cNvPr>
          <p:cNvSpPr txBox="1"/>
          <p:nvPr userDrawn="1"/>
        </p:nvSpPr>
        <p:spPr>
          <a:xfrm>
            <a:off x="8928842" y="5757272"/>
            <a:ext cx="2999344" cy="75764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Seminar </a:t>
            </a:r>
            <a:r>
              <a:rPr lang="en-US" sz="1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kepribadian</a:t>
            </a: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FPSI Universitas YARSI</a:t>
            </a:r>
          </a:p>
        </p:txBody>
      </p:sp>
    </p:spTree>
    <p:extLst>
      <p:ext uri="{BB962C8B-B14F-4D97-AF65-F5344CB8AC3E}">
        <p14:creationId xmlns:p14="http://schemas.microsoft.com/office/powerpoint/2010/main" val="3889114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7B1964-969F-9C37-4FFC-5B2B1C0A6609}"/>
              </a:ext>
            </a:extLst>
          </p:cNvPr>
          <p:cNvSpPr/>
          <p:nvPr userDrawn="1"/>
        </p:nvSpPr>
        <p:spPr>
          <a:xfrm>
            <a:off x="6035040" y="1480209"/>
            <a:ext cx="6156960" cy="3897582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013" y="1762050"/>
            <a:ext cx="4934155" cy="2090057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3013" y="4000153"/>
            <a:ext cx="4934154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pic>
        <p:nvPicPr>
          <p:cNvPr id="4" name="Picture 3" descr="A doctor giving a patient a shot&#10;&#10;Description automatically generated with low confidence">
            <a:extLst>
              <a:ext uri="{FF2B5EF4-FFF2-40B4-BE49-F238E27FC236}">
                <a16:creationId xmlns:a16="http://schemas.microsoft.com/office/drawing/2014/main" id="{5A880C3F-ECFA-63D2-6BED-A2466ECD9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80209"/>
            <a:ext cx="5849809" cy="3897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D4A42-D856-2E2F-C8E2-6BA06EDBEEF3}"/>
              </a:ext>
            </a:extLst>
          </p:cNvPr>
          <p:cNvSpPr/>
          <p:nvPr userDrawn="1"/>
        </p:nvSpPr>
        <p:spPr>
          <a:xfrm>
            <a:off x="1" y="6727371"/>
            <a:ext cx="12192000" cy="13063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ABCC1-FC6C-58D4-4FED-B3B2BCE6AD97}"/>
              </a:ext>
            </a:extLst>
          </p:cNvPr>
          <p:cNvSpPr/>
          <p:nvPr userDrawn="1"/>
        </p:nvSpPr>
        <p:spPr>
          <a:xfrm>
            <a:off x="8418618" y="6727371"/>
            <a:ext cx="3773383" cy="130630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C79656-AA0D-E710-A384-1FE8CF565B06}"/>
              </a:ext>
            </a:extLst>
          </p:cNvPr>
          <p:cNvSpPr/>
          <p:nvPr userDrawn="1"/>
        </p:nvSpPr>
        <p:spPr>
          <a:xfrm>
            <a:off x="8786949" y="6727371"/>
            <a:ext cx="3405051" cy="13063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9F55AF-091E-7FF6-3421-9EA04ACA9B87}"/>
              </a:ext>
            </a:extLst>
          </p:cNvPr>
          <p:cNvSpPr/>
          <p:nvPr userDrawn="1"/>
        </p:nvSpPr>
        <p:spPr>
          <a:xfrm>
            <a:off x="1" y="0"/>
            <a:ext cx="12192000" cy="13063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2B18E-4A40-E660-B87F-E35D5C97AE8A}"/>
              </a:ext>
            </a:extLst>
          </p:cNvPr>
          <p:cNvSpPr/>
          <p:nvPr userDrawn="1"/>
        </p:nvSpPr>
        <p:spPr>
          <a:xfrm>
            <a:off x="8418618" y="0"/>
            <a:ext cx="3773383" cy="130630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0DC16C-0479-3E79-F886-183D546E580B}"/>
              </a:ext>
            </a:extLst>
          </p:cNvPr>
          <p:cNvSpPr/>
          <p:nvPr userDrawn="1"/>
        </p:nvSpPr>
        <p:spPr>
          <a:xfrm>
            <a:off x="8786949" y="0"/>
            <a:ext cx="3405051" cy="13063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D2B00-227C-6430-9DBE-4C23D87F1184}"/>
              </a:ext>
            </a:extLst>
          </p:cNvPr>
          <p:cNvSpPr/>
          <p:nvPr userDrawn="1"/>
        </p:nvSpPr>
        <p:spPr>
          <a:xfrm>
            <a:off x="5590903" y="1480209"/>
            <a:ext cx="258906" cy="3897582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DE58C-C61A-F4A7-9F54-AFF208BF2883}"/>
              </a:ext>
            </a:extLst>
          </p:cNvPr>
          <p:cNvSpPr/>
          <p:nvPr userDrawn="1"/>
        </p:nvSpPr>
        <p:spPr>
          <a:xfrm>
            <a:off x="5349066" y="1480209"/>
            <a:ext cx="258906" cy="3897582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7C8D99-0F8B-8117-0ACD-A8BF2C2FE5EC}"/>
              </a:ext>
            </a:extLst>
          </p:cNvPr>
          <p:cNvSpPr/>
          <p:nvPr userDrawn="1"/>
        </p:nvSpPr>
        <p:spPr>
          <a:xfrm>
            <a:off x="0" y="4823113"/>
            <a:ext cx="4293327" cy="365760"/>
          </a:xfrm>
          <a:prstGeom prst="rect">
            <a:avLst/>
          </a:prstGeom>
          <a:solidFill>
            <a:srgbClr val="B1D0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25597D-883D-F9EE-AE00-40EBC99D6009}"/>
              </a:ext>
            </a:extLst>
          </p:cNvPr>
          <p:cNvSpPr txBox="1"/>
          <p:nvPr userDrawn="1"/>
        </p:nvSpPr>
        <p:spPr>
          <a:xfrm>
            <a:off x="534833" y="4822174"/>
            <a:ext cx="3016761" cy="35178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 </a:t>
            </a:r>
            <a:r>
              <a:rPr lang="en-US" sz="1400" b="1" err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eksperiman</a:t>
            </a: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err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err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FPSI UY</a:t>
            </a:r>
          </a:p>
        </p:txBody>
      </p:sp>
    </p:spTree>
    <p:extLst>
      <p:ext uri="{BB962C8B-B14F-4D97-AF65-F5344CB8AC3E}">
        <p14:creationId xmlns:p14="http://schemas.microsoft.com/office/powerpoint/2010/main" val="3037779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tyl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person, table, desk&#10;&#10;Description automatically generated">
            <a:extLst>
              <a:ext uri="{FF2B5EF4-FFF2-40B4-BE49-F238E27FC236}">
                <a16:creationId xmlns:a16="http://schemas.microsoft.com/office/drawing/2014/main" id="{49A9B7AF-7594-356F-29A3-25E869949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75" r="16137"/>
          <a:stretch/>
        </p:blipFill>
        <p:spPr>
          <a:xfrm>
            <a:off x="0" y="-5"/>
            <a:ext cx="6156958" cy="6857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B1964-969F-9C37-4FFC-5B2B1C0A6609}"/>
              </a:ext>
            </a:extLst>
          </p:cNvPr>
          <p:cNvSpPr/>
          <p:nvPr userDrawn="1"/>
        </p:nvSpPr>
        <p:spPr>
          <a:xfrm>
            <a:off x="6369245" y="0"/>
            <a:ext cx="5822754" cy="6857993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3013" y="1762050"/>
            <a:ext cx="4934155" cy="2090057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  <a:endParaRPr lang="id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3013" y="4000153"/>
            <a:ext cx="4934154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CD2B00-227C-6430-9DBE-4C23D87F1184}"/>
              </a:ext>
            </a:extLst>
          </p:cNvPr>
          <p:cNvSpPr/>
          <p:nvPr userDrawn="1"/>
        </p:nvSpPr>
        <p:spPr>
          <a:xfrm>
            <a:off x="5590903" y="1480209"/>
            <a:ext cx="258906" cy="3897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DE58C-C61A-F4A7-9F54-AFF208BF2883}"/>
              </a:ext>
            </a:extLst>
          </p:cNvPr>
          <p:cNvSpPr/>
          <p:nvPr userDrawn="1"/>
        </p:nvSpPr>
        <p:spPr>
          <a:xfrm>
            <a:off x="5349066" y="1480209"/>
            <a:ext cx="258906" cy="38975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25597D-883D-F9EE-AE00-40EBC99D6009}"/>
              </a:ext>
            </a:extLst>
          </p:cNvPr>
          <p:cNvSpPr txBox="1"/>
          <p:nvPr userDrawn="1"/>
        </p:nvSpPr>
        <p:spPr>
          <a:xfrm>
            <a:off x="1733855" y="5927092"/>
            <a:ext cx="3016761" cy="351788"/>
          </a:xfrm>
          <a:prstGeom prst="rect">
            <a:avLst/>
          </a:prstGeom>
          <a:solidFill>
            <a:srgbClr val="B1D0E0">
              <a:alpha val="80000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 </a:t>
            </a:r>
            <a:r>
              <a:rPr lang="en-US" sz="1400" b="1" err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eksperiman</a:t>
            </a:r>
            <a:r>
              <a:rPr lang="en-US" sz="1400" b="1">
                <a:solidFill>
                  <a:srgbClr val="1A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FPSI UY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0D168B4-E380-5915-E207-2C9AF6DD1C8A}"/>
              </a:ext>
            </a:extLst>
          </p:cNvPr>
          <p:cNvSpPr/>
          <p:nvPr userDrawn="1"/>
        </p:nvSpPr>
        <p:spPr>
          <a:xfrm>
            <a:off x="0" y="3852107"/>
            <a:ext cx="1291185" cy="3005893"/>
          </a:xfrm>
          <a:prstGeom prst="rtTriangle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2BB778C-CCBC-B091-3CEC-56EC5B3921E4}"/>
              </a:ext>
            </a:extLst>
          </p:cNvPr>
          <p:cNvSpPr/>
          <p:nvPr userDrawn="1"/>
        </p:nvSpPr>
        <p:spPr>
          <a:xfrm>
            <a:off x="0" y="4432663"/>
            <a:ext cx="1073285" cy="2425337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B0D15918-A6CF-0F28-14B8-ED369CFEBAA7}"/>
              </a:ext>
            </a:extLst>
          </p:cNvPr>
          <p:cNvSpPr/>
          <p:nvPr userDrawn="1"/>
        </p:nvSpPr>
        <p:spPr>
          <a:xfrm flipH="1" flipV="1">
            <a:off x="2763439" y="-1"/>
            <a:ext cx="3393520" cy="6857999"/>
          </a:xfrm>
          <a:prstGeom prst="rtTriangle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3D2CBD-21A9-8BAE-A1A9-01BDF63CF208}"/>
              </a:ext>
            </a:extLst>
          </p:cNvPr>
          <p:cNvSpPr/>
          <p:nvPr userDrawn="1"/>
        </p:nvSpPr>
        <p:spPr>
          <a:xfrm>
            <a:off x="6156959" y="6278880"/>
            <a:ext cx="212285" cy="579113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D806A77-F00B-DA14-3043-606412E6BB03}"/>
              </a:ext>
            </a:extLst>
          </p:cNvPr>
          <p:cNvSpPr/>
          <p:nvPr userDrawn="1"/>
        </p:nvSpPr>
        <p:spPr>
          <a:xfrm flipH="1" flipV="1">
            <a:off x="2975725" y="-1"/>
            <a:ext cx="3393521" cy="6857995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B0413E-3B06-F04A-1E83-E67E7B401F3F}"/>
              </a:ext>
            </a:extLst>
          </p:cNvPr>
          <p:cNvCxnSpPr>
            <a:cxnSpLocks/>
          </p:cNvCxnSpPr>
          <p:nvPr userDrawn="1"/>
        </p:nvCxnSpPr>
        <p:spPr>
          <a:xfrm>
            <a:off x="3309257" y="-1"/>
            <a:ext cx="3413756" cy="6857994"/>
          </a:xfrm>
          <a:prstGeom prst="line">
            <a:avLst/>
          </a:prstGeom>
          <a:ln w="12700">
            <a:solidFill>
              <a:srgbClr val="B1D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4260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2583092" y="2351445"/>
            <a:ext cx="6865982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0" b="1" spc="300" err="1">
                <a:solidFill>
                  <a:srgbClr val="1A374D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rPr>
              <a:t>Terima</a:t>
            </a:r>
            <a:r>
              <a:rPr lang="en-US" sz="8000" b="1" spc="300">
                <a:solidFill>
                  <a:srgbClr val="1A374D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rPr>
              <a:t> Kasih</a:t>
            </a:r>
            <a:endParaRPr lang="id-ID" sz="8000" b="1" spc="300">
              <a:solidFill>
                <a:srgbClr val="1A374D"/>
              </a:solidFill>
              <a:effectLst/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0ED46-F097-4F9D-B28C-3303EF0BF3FE}"/>
              </a:ext>
            </a:extLst>
          </p:cNvPr>
          <p:cNvSpPr txBox="1"/>
          <p:nvPr userDrawn="1"/>
        </p:nvSpPr>
        <p:spPr>
          <a:xfrm>
            <a:off x="3416937" y="4675684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A1A95-7DCF-4648-9E28-3D1DF1E6A265}"/>
              </a:ext>
            </a:extLst>
          </p:cNvPr>
          <p:cNvSpPr txBox="1"/>
          <p:nvPr userDrawn="1"/>
        </p:nvSpPr>
        <p:spPr>
          <a:xfrm>
            <a:off x="1266689" y="5972875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BA1DB-6069-4A65-9518-580CAAA24DF5}"/>
              </a:ext>
            </a:extLst>
          </p:cNvPr>
          <p:cNvSpPr txBox="1"/>
          <p:nvPr userDrawn="1"/>
        </p:nvSpPr>
        <p:spPr>
          <a:xfrm>
            <a:off x="1266689" y="5317068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1FF94-5AC3-4A99-B7B1-A80F9EFE6866}"/>
              </a:ext>
            </a:extLst>
          </p:cNvPr>
          <p:cNvSpPr txBox="1"/>
          <p:nvPr userDrawn="1"/>
        </p:nvSpPr>
        <p:spPr>
          <a:xfrm>
            <a:off x="1266689" y="4997028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532671-8C5C-4A08-9A27-A9E4AF30B874}"/>
              </a:ext>
            </a:extLst>
          </p:cNvPr>
          <p:cNvSpPr txBox="1"/>
          <p:nvPr userDrawn="1"/>
        </p:nvSpPr>
        <p:spPr>
          <a:xfrm>
            <a:off x="1266689" y="4676988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84C88E-3326-4972-97B6-030FCB011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9" y="5972875"/>
            <a:ext cx="276431" cy="274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6C8205-A088-4D15-AA1B-D7B88E9DE3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9" y="5317068"/>
            <a:ext cx="278573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2CDF30-FAFA-4370-9098-E509355A6E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9" y="4997028"/>
            <a:ext cx="275524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B6519D-0C73-49C7-907E-30021270C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9" y="4676988"/>
            <a:ext cx="274320" cy="274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D001A80-EB80-4EC3-BAA1-FC212FB02847}"/>
              </a:ext>
            </a:extLst>
          </p:cNvPr>
          <p:cNvSpPr txBox="1"/>
          <p:nvPr userDrawn="1"/>
        </p:nvSpPr>
        <p:spPr>
          <a:xfrm>
            <a:off x="1266689" y="5637108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CF1E42-327C-48AB-B1F9-BF0AE4D601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95" y="5637108"/>
            <a:ext cx="274320" cy="274320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E510CCC7-AB9C-7F68-40EC-F726C6452B41}"/>
              </a:ext>
            </a:extLst>
          </p:cNvPr>
          <p:cNvSpPr/>
          <p:nvPr userDrawn="1"/>
        </p:nvSpPr>
        <p:spPr>
          <a:xfrm rot="16200000">
            <a:off x="8830641" y="3503147"/>
            <a:ext cx="4351339" cy="2371379"/>
          </a:xfrm>
          <a:prstGeom prst="rtTriangle">
            <a:avLst/>
          </a:prstGeom>
          <a:solidFill>
            <a:srgbClr val="6998AB"/>
          </a:solidFill>
          <a:ln>
            <a:noFill/>
          </a:ln>
          <a:effectLst>
            <a:outerShdw blurRad="50800" dist="381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AF24A8C3-237C-2AB8-761D-B2982F57591D}"/>
              </a:ext>
            </a:extLst>
          </p:cNvPr>
          <p:cNvSpPr/>
          <p:nvPr userDrawn="1"/>
        </p:nvSpPr>
        <p:spPr>
          <a:xfrm rot="16200000">
            <a:off x="9315996" y="3981993"/>
            <a:ext cx="3844831" cy="1907176"/>
          </a:xfrm>
          <a:prstGeom prst="rtTriangle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D07DF08D-CA8B-7DBD-27B8-DE974EF79B54}"/>
              </a:ext>
            </a:extLst>
          </p:cNvPr>
          <p:cNvSpPr/>
          <p:nvPr userDrawn="1"/>
        </p:nvSpPr>
        <p:spPr>
          <a:xfrm rot="16200000">
            <a:off x="9738362" y="4404358"/>
            <a:ext cx="3531324" cy="137595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1E91E8-CCD1-9A28-083D-869A6F2D2E4B}"/>
              </a:ext>
            </a:extLst>
          </p:cNvPr>
          <p:cNvSpPr/>
          <p:nvPr userDrawn="1"/>
        </p:nvSpPr>
        <p:spPr>
          <a:xfrm rot="16200000" flipH="1" flipV="1">
            <a:off x="-989980" y="983183"/>
            <a:ext cx="4351339" cy="2371379"/>
          </a:xfrm>
          <a:prstGeom prst="rtTriangle">
            <a:avLst/>
          </a:prstGeom>
          <a:solidFill>
            <a:srgbClr val="6998AB"/>
          </a:solidFill>
          <a:ln>
            <a:noFill/>
          </a:ln>
          <a:effectLst>
            <a:outerShdw blurRad="50800" dist="381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591BC4FE-12FD-AE2F-5886-A7C51E2D0B0F}"/>
              </a:ext>
            </a:extLst>
          </p:cNvPr>
          <p:cNvSpPr/>
          <p:nvPr userDrawn="1"/>
        </p:nvSpPr>
        <p:spPr>
          <a:xfrm rot="16200000" flipH="1" flipV="1">
            <a:off x="-977605" y="964710"/>
            <a:ext cx="3844831" cy="1907176"/>
          </a:xfrm>
          <a:prstGeom prst="rtTriangle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A54DC4A-F453-F4B3-C312-1CC4F4E2AFE2}"/>
              </a:ext>
            </a:extLst>
          </p:cNvPr>
          <p:cNvSpPr/>
          <p:nvPr userDrawn="1"/>
        </p:nvSpPr>
        <p:spPr>
          <a:xfrm rot="16200000" flipH="1" flipV="1">
            <a:off x="-1086465" y="1073567"/>
            <a:ext cx="3531324" cy="137595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721BA2-8BA3-8120-98F2-21C5E399DCF0}"/>
              </a:ext>
            </a:extLst>
          </p:cNvPr>
          <p:cNvCxnSpPr/>
          <p:nvPr userDrawn="1"/>
        </p:nvCxnSpPr>
        <p:spPr>
          <a:xfrm>
            <a:off x="2450068" y="3840714"/>
            <a:ext cx="7116720" cy="0"/>
          </a:xfrm>
          <a:prstGeom prst="line">
            <a:avLst/>
          </a:prstGeom>
          <a:ln w="19050">
            <a:solidFill>
              <a:srgbClr val="1A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0E2FF148-71E2-6BFF-978F-E6273C6A645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89" y="436291"/>
            <a:ext cx="2062636" cy="55784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B0223A4-1008-A2E9-1553-743BE4366DA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794342" y="304014"/>
            <a:ext cx="1636072" cy="90816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1D3A737-6D1C-0187-72C8-CEB5BDD023C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93031" y="330577"/>
            <a:ext cx="1739539" cy="735898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0AB6344-554E-6BAF-E090-09C7D323856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84823" y="161205"/>
            <a:ext cx="1716674" cy="11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  <p:bldP spid="26" grpId="0"/>
      <p:bldP spid="27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userDrawn="1">
  <p:cSld name="Generic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09914" y="1561965"/>
            <a:ext cx="4114801" cy="28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5796459" y="551615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08B79-229F-F438-AFBF-C934487A7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3" y="5085805"/>
            <a:ext cx="5127625" cy="488835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F44FE-B2B3-8939-AEC6-150808C8B6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8" y="5695950"/>
            <a:ext cx="5127625" cy="488950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pPr lvl="0"/>
            <a:r>
              <a:rPr lang="en-US"/>
              <a:t>Job title or Institution</a:t>
            </a:r>
            <a:endParaRPr lang="en-ID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8793D0-AA01-4A17-BADB-DA70DE373CBB}"/>
              </a:ext>
            </a:extLst>
          </p:cNvPr>
          <p:cNvSpPr/>
          <p:nvPr userDrawn="1"/>
        </p:nvSpPr>
        <p:spPr>
          <a:xfrm>
            <a:off x="0" y="3214237"/>
            <a:ext cx="12226834" cy="3656796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2783151" y="4585837"/>
            <a:ext cx="6931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0" u="none" spc="30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Terima</a:t>
            </a:r>
            <a:r>
              <a:rPr lang="en-US" sz="8000" b="0" u="none" spc="30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Kasih</a:t>
            </a:r>
            <a:endParaRPr lang="id-ID" sz="8000" b="0" u="none" spc="30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1C907-A8A6-43A7-8F75-84EFAD7BD70C}"/>
              </a:ext>
            </a:extLst>
          </p:cNvPr>
          <p:cNvSpPr txBox="1"/>
          <p:nvPr userDrawn="1"/>
        </p:nvSpPr>
        <p:spPr>
          <a:xfrm>
            <a:off x="3536940" y="1075029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F4902-2F6D-4D50-B6E1-58D554729EFF}"/>
              </a:ext>
            </a:extLst>
          </p:cNvPr>
          <p:cNvSpPr txBox="1"/>
          <p:nvPr userDrawn="1"/>
        </p:nvSpPr>
        <p:spPr>
          <a:xfrm>
            <a:off x="1299441" y="2453318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5574A-5B31-40F0-B677-607B1712B4AA}"/>
              </a:ext>
            </a:extLst>
          </p:cNvPr>
          <p:cNvSpPr txBox="1"/>
          <p:nvPr userDrawn="1"/>
        </p:nvSpPr>
        <p:spPr>
          <a:xfrm>
            <a:off x="1267341" y="1751173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3F231-0F42-48FE-AF23-A636AD8A0718}"/>
              </a:ext>
            </a:extLst>
          </p:cNvPr>
          <p:cNvSpPr txBox="1"/>
          <p:nvPr userDrawn="1"/>
        </p:nvSpPr>
        <p:spPr>
          <a:xfrm>
            <a:off x="1267341" y="1431133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AB204-F572-404E-AFD3-A3716BF03415}"/>
              </a:ext>
            </a:extLst>
          </p:cNvPr>
          <p:cNvSpPr txBox="1"/>
          <p:nvPr userDrawn="1"/>
        </p:nvSpPr>
        <p:spPr>
          <a:xfrm>
            <a:off x="1267341" y="1111093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1FE2BB-AE07-4C80-9C0C-9B2F9703A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1" y="2453318"/>
            <a:ext cx="276431" cy="274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B63A4C-FE5D-4245-B604-65D6ECE76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1" y="1751173"/>
            <a:ext cx="278573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E3E8FF-D0DB-4AC9-B49D-92E5486477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1" y="1431133"/>
            <a:ext cx="275524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E26D18-3FF7-486B-8964-197EDC724D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1" y="1111093"/>
            <a:ext cx="274320" cy="274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002F12-E3BE-47BB-BF96-129FFCA9C4D1}"/>
              </a:ext>
            </a:extLst>
          </p:cNvPr>
          <p:cNvSpPr txBox="1"/>
          <p:nvPr userDrawn="1"/>
        </p:nvSpPr>
        <p:spPr>
          <a:xfrm>
            <a:off x="1267341" y="2071213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E81063-B8D5-49EC-B906-CB8E4BCEC3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147" y="2071213"/>
            <a:ext cx="274320" cy="2743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98B238-3EB5-1162-10BE-8DEFE0AF9D53}"/>
              </a:ext>
            </a:extLst>
          </p:cNvPr>
          <p:cNvSpPr/>
          <p:nvPr userDrawn="1"/>
        </p:nvSpPr>
        <p:spPr>
          <a:xfrm>
            <a:off x="0" y="3186328"/>
            <a:ext cx="12226834" cy="29207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209536-D115-661C-44B3-AFA06C585C6F}"/>
              </a:ext>
            </a:extLst>
          </p:cNvPr>
          <p:cNvSpPr/>
          <p:nvPr userDrawn="1"/>
        </p:nvSpPr>
        <p:spPr>
          <a:xfrm>
            <a:off x="-17418" y="3467337"/>
            <a:ext cx="12244251" cy="292071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555B8-AF2F-28C5-EEFD-4FF580168A7C}"/>
              </a:ext>
            </a:extLst>
          </p:cNvPr>
          <p:cNvSpPr/>
          <p:nvPr userDrawn="1"/>
        </p:nvSpPr>
        <p:spPr>
          <a:xfrm>
            <a:off x="-1" y="284037"/>
            <a:ext cx="12226834" cy="29207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4C9A0-F323-1C17-AA3B-FFD339432926}"/>
              </a:ext>
            </a:extLst>
          </p:cNvPr>
          <p:cNvSpPr/>
          <p:nvPr userDrawn="1"/>
        </p:nvSpPr>
        <p:spPr>
          <a:xfrm>
            <a:off x="1" y="-847"/>
            <a:ext cx="12192000" cy="292071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FC715B1A-5DD2-A718-D5D8-F1A09CD706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09" y="1035445"/>
            <a:ext cx="2062636" cy="55784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69F53C6-6A22-A8EE-6237-60215B03066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00062" y="903168"/>
            <a:ext cx="1636072" cy="90816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8F3C88E-002B-1DAE-01EB-9F395F4A6A5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36357" y="1991950"/>
            <a:ext cx="1739539" cy="735898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A24546D-E739-845A-5E82-9B85F5AD2E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59761" y="1824431"/>
            <a:ext cx="1716674" cy="11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  <p:bldP spid="26" grpId="0"/>
      <p:bldP spid="27" grpId="0"/>
      <p:bldP spid="3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2671085" y="2618667"/>
            <a:ext cx="68659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300" err="1">
                <a:solidFill>
                  <a:srgbClr val="1A374D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Terima</a:t>
            </a:r>
            <a:r>
              <a:rPr lang="en-US" sz="8000" b="1" spc="300">
                <a:solidFill>
                  <a:srgbClr val="1A374D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 Kasih</a:t>
            </a:r>
            <a:endParaRPr lang="id-ID" sz="8000" b="1" spc="300">
              <a:solidFill>
                <a:srgbClr val="1A374D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6D047-5818-0F35-5C5A-920A5FB3A1E4}"/>
              </a:ext>
            </a:extLst>
          </p:cNvPr>
          <p:cNvSpPr txBox="1"/>
          <p:nvPr userDrawn="1"/>
        </p:nvSpPr>
        <p:spPr>
          <a:xfrm>
            <a:off x="4066310" y="4745512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8BF94-3F75-9DC8-0C48-3A78AB31517E}"/>
              </a:ext>
            </a:extLst>
          </p:cNvPr>
          <p:cNvSpPr txBox="1"/>
          <p:nvPr userDrawn="1"/>
        </p:nvSpPr>
        <p:spPr>
          <a:xfrm>
            <a:off x="1828811" y="6123801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1C915-C267-1CF3-14C9-1F9DE77AE531}"/>
              </a:ext>
            </a:extLst>
          </p:cNvPr>
          <p:cNvSpPr txBox="1"/>
          <p:nvPr userDrawn="1"/>
        </p:nvSpPr>
        <p:spPr>
          <a:xfrm>
            <a:off x="1796711" y="5421656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8A6F0-5E6C-56C6-270A-D54B48CB7D0D}"/>
              </a:ext>
            </a:extLst>
          </p:cNvPr>
          <p:cNvSpPr txBox="1"/>
          <p:nvPr userDrawn="1"/>
        </p:nvSpPr>
        <p:spPr>
          <a:xfrm>
            <a:off x="1796711" y="5101616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A213B-7F12-9900-AC00-25F0AE54F79A}"/>
              </a:ext>
            </a:extLst>
          </p:cNvPr>
          <p:cNvSpPr txBox="1"/>
          <p:nvPr userDrawn="1"/>
        </p:nvSpPr>
        <p:spPr>
          <a:xfrm>
            <a:off x="1796711" y="4781576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F229D-ED1A-AB5B-AC0E-76CF9CE57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28" y="6123801"/>
            <a:ext cx="276431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ABE06-C210-633F-AFDF-BF809883FF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1" y="5421656"/>
            <a:ext cx="278573" cy="274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11250-DEA1-2214-B053-B18D85A674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1" y="5101616"/>
            <a:ext cx="275524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DBD9A-D9B8-1E88-F3C8-0E600A689A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1" y="4781576"/>
            <a:ext cx="274320" cy="27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02B05-05E2-34F7-0E86-FD5A6DEB8FBB}"/>
              </a:ext>
            </a:extLst>
          </p:cNvPr>
          <p:cNvSpPr txBox="1"/>
          <p:nvPr userDrawn="1"/>
        </p:nvSpPr>
        <p:spPr>
          <a:xfrm>
            <a:off x="1796711" y="5741696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E8088-576E-F5F1-32AC-08A34D858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517" y="5741696"/>
            <a:ext cx="274320" cy="274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9FF11D-0EBC-C761-BE39-763317F9D836}"/>
              </a:ext>
            </a:extLst>
          </p:cNvPr>
          <p:cNvSpPr/>
          <p:nvPr userDrawn="1"/>
        </p:nvSpPr>
        <p:spPr>
          <a:xfrm>
            <a:off x="11322424" y="0"/>
            <a:ext cx="869576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B7039-7563-0CCA-232B-830C1E8EBB35}"/>
              </a:ext>
            </a:extLst>
          </p:cNvPr>
          <p:cNvSpPr/>
          <p:nvPr userDrawn="1"/>
        </p:nvSpPr>
        <p:spPr>
          <a:xfrm>
            <a:off x="11322424" y="0"/>
            <a:ext cx="869576" cy="363897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4ADA0-ADE6-4677-0645-8D4DD9B2F76B}"/>
              </a:ext>
            </a:extLst>
          </p:cNvPr>
          <p:cNvSpPr/>
          <p:nvPr userDrawn="1"/>
        </p:nvSpPr>
        <p:spPr>
          <a:xfrm>
            <a:off x="11322424" y="363897"/>
            <a:ext cx="869576" cy="363897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789FE-8183-C08C-6432-884400A52E43}"/>
              </a:ext>
            </a:extLst>
          </p:cNvPr>
          <p:cNvSpPr/>
          <p:nvPr userDrawn="1"/>
        </p:nvSpPr>
        <p:spPr>
          <a:xfrm>
            <a:off x="11322424" y="727794"/>
            <a:ext cx="869576" cy="363897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8B7A6D-D138-0DDB-8A99-B3FC322EEA8A}"/>
              </a:ext>
            </a:extLst>
          </p:cNvPr>
          <p:cNvSpPr/>
          <p:nvPr userDrawn="1"/>
        </p:nvSpPr>
        <p:spPr>
          <a:xfrm>
            <a:off x="0" y="0"/>
            <a:ext cx="869576" cy="6858000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32036-7B6B-8D75-0044-C0E66637F3C2}"/>
              </a:ext>
            </a:extLst>
          </p:cNvPr>
          <p:cNvSpPr/>
          <p:nvPr userDrawn="1"/>
        </p:nvSpPr>
        <p:spPr>
          <a:xfrm>
            <a:off x="0" y="0"/>
            <a:ext cx="869576" cy="363897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C263F4-0F79-CE75-B7E2-26B08352D6F3}"/>
              </a:ext>
            </a:extLst>
          </p:cNvPr>
          <p:cNvSpPr/>
          <p:nvPr userDrawn="1"/>
        </p:nvSpPr>
        <p:spPr>
          <a:xfrm>
            <a:off x="0" y="363897"/>
            <a:ext cx="869576" cy="363897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C4E34-8C75-CD5A-753E-2C56E583E14F}"/>
              </a:ext>
            </a:extLst>
          </p:cNvPr>
          <p:cNvSpPr/>
          <p:nvPr userDrawn="1"/>
        </p:nvSpPr>
        <p:spPr>
          <a:xfrm>
            <a:off x="0" y="727794"/>
            <a:ext cx="869576" cy="363897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35FA3E-9454-8B05-AC7E-22388BED7DC4}"/>
              </a:ext>
            </a:extLst>
          </p:cNvPr>
          <p:cNvSpPr/>
          <p:nvPr userDrawn="1"/>
        </p:nvSpPr>
        <p:spPr>
          <a:xfrm>
            <a:off x="1554490" y="2116183"/>
            <a:ext cx="9174469" cy="2204183"/>
          </a:xfrm>
          <a:prstGeom prst="roundRect">
            <a:avLst/>
          </a:prstGeom>
          <a:noFill/>
          <a:ln>
            <a:solidFill>
              <a:srgbClr val="1A3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B323C0BC-DAA3-7E30-923D-66AD55327E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61" y="364815"/>
            <a:ext cx="2223971" cy="601475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4E08FC38-8C0F-264E-3E7C-1CBA83D697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55049" y="232539"/>
            <a:ext cx="1636072" cy="908165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46A1BFC2-9AC6-ABD6-C3C1-7A803AF6373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53738" y="259102"/>
            <a:ext cx="1739539" cy="735898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4440276A-1C11-EF8D-D202-B4B1075E497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45530" y="89730"/>
            <a:ext cx="1716674" cy="11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/>
      <p:bldP spid="4" grpId="0"/>
      <p:bldP spid="5" grpId="0"/>
      <p:bldP spid="6" grpId="0"/>
      <p:bldP spid="1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-NC-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F1498-70EA-4E7D-8748-DA421BAC7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r="24836"/>
          <a:stretch/>
        </p:blipFill>
        <p:spPr>
          <a:xfrm>
            <a:off x="0" y="0"/>
            <a:ext cx="5717136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F3B27CE-259F-4CDA-95F9-1F09C6AE5E34}"/>
              </a:ext>
            </a:extLst>
          </p:cNvPr>
          <p:cNvSpPr/>
          <p:nvPr userDrawn="1"/>
        </p:nvSpPr>
        <p:spPr>
          <a:xfrm>
            <a:off x="6471254" y="5421083"/>
            <a:ext cx="794142" cy="794142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CD1BA46-07D9-4B47-8B06-635D859BC87F}"/>
              </a:ext>
            </a:extLst>
          </p:cNvPr>
          <p:cNvSpPr/>
          <p:nvPr userDrawn="1"/>
        </p:nvSpPr>
        <p:spPr>
          <a:xfrm>
            <a:off x="7861499" y="5442293"/>
            <a:ext cx="794142" cy="794142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FBA59BF-1791-4221-BC27-03111F0070D0}"/>
              </a:ext>
            </a:extLst>
          </p:cNvPr>
          <p:cNvSpPr/>
          <p:nvPr userDrawn="1"/>
        </p:nvSpPr>
        <p:spPr>
          <a:xfrm rot="5400000">
            <a:off x="10641989" y="5442293"/>
            <a:ext cx="794142" cy="794142"/>
          </a:xfrm>
          <a:prstGeom prst="flowChartConnector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E2FF4E0-117F-43DA-95A8-F32595AE1B37}"/>
              </a:ext>
            </a:extLst>
          </p:cNvPr>
          <p:cNvSpPr/>
          <p:nvPr userDrawn="1"/>
        </p:nvSpPr>
        <p:spPr>
          <a:xfrm>
            <a:off x="9251744" y="5442293"/>
            <a:ext cx="794142" cy="794142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DAC60-DC2A-4878-996F-CE2F0F4ED892}"/>
              </a:ext>
            </a:extLst>
          </p:cNvPr>
          <p:cNvSpPr txBox="1"/>
          <p:nvPr userDrawn="1"/>
        </p:nvSpPr>
        <p:spPr>
          <a:xfrm>
            <a:off x="6229309" y="1142835"/>
            <a:ext cx="5371563" cy="35548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id-ID" sz="2500" b="0">
                <a:solidFill>
                  <a:schemeClr val="tx1"/>
                </a:solidFill>
                <a:cs typeface="Arial"/>
              </a:rPr>
              <a:t>Konten ini berlisensi CC BY-NC-ND hanya dapat diunduh dan dibagikan dengan ketentuan mencantumkan kredit  pemilik lisensi. </a:t>
            </a:r>
            <a:br>
              <a:rPr lang="en-US" sz="2500" b="0">
                <a:solidFill>
                  <a:schemeClr val="tx1"/>
                </a:solidFill>
                <a:cs typeface="Arial"/>
              </a:rPr>
            </a:br>
            <a:endParaRPr lang="en-US" sz="2500" b="0">
              <a:solidFill>
                <a:schemeClr val="tx1"/>
              </a:solidFill>
              <a:cs typeface="Arial"/>
            </a:endParaRPr>
          </a:p>
          <a:p>
            <a:pPr algn="l"/>
            <a:r>
              <a:rPr lang="id-ID" sz="2500" b="0">
                <a:solidFill>
                  <a:schemeClr val="tx1"/>
                </a:solidFill>
                <a:cs typeface="Arial"/>
              </a:rPr>
              <a:t>Anda dilarang memodifikasi konten dengan cara apapun, baik itu untuk keperluan komersial maupun non-komersial.</a:t>
            </a:r>
            <a:endParaRPr lang="id-ID" sz="2500" b="0">
              <a:solidFill>
                <a:schemeClr val="tx1"/>
              </a:solidFill>
            </a:endParaRPr>
          </a:p>
        </p:txBody>
      </p: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4D9F5601-01B9-4E7C-8FB8-5CBDD0D682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" y="232914"/>
            <a:ext cx="2363638" cy="6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-NC-S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517B91-5F0F-4BCE-BAF9-F9030991C49E}"/>
              </a:ext>
            </a:extLst>
          </p:cNvPr>
          <p:cNvSpPr/>
          <p:nvPr userDrawn="1"/>
        </p:nvSpPr>
        <p:spPr>
          <a:xfrm>
            <a:off x="457200" y="457200"/>
            <a:ext cx="11247120" cy="5943600"/>
          </a:xfrm>
          <a:prstGeom prst="roundRect">
            <a:avLst>
              <a:gd name="adj" fmla="val 4720"/>
            </a:avLst>
          </a:prstGeom>
          <a:noFill/>
          <a:ln w="38100">
            <a:solidFill>
              <a:srgbClr val="406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8A426-581A-44E4-A818-9B268CAD6C3B}"/>
              </a:ext>
            </a:extLst>
          </p:cNvPr>
          <p:cNvSpPr/>
          <p:nvPr userDrawn="1"/>
        </p:nvSpPr>
        <p:spPr>
          <a:xfrm>
            <a:off x="731520" y="1737360"/>
            <a:ext cx="1371600" cy="1371600"/>
          </a:xfrm>
          <a:prstGeom prst="rect">
            <a:avLst/>
          </a:prstGeom>
          <a:noFill/>
          <a:ln w="28575">
            <a:solidFill>
              <a:srgbClr val="4068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ID" sz="6000">
              <a:solidFill>
                <a:srgbClr val="4068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7A93A-5E3E-4104-9DCB-564671757DC8}"/>
              </a:ext>
            </a:extLst>
          </p:cNvPr>
          <p:cNvSpPr txBox="1"/>
          <p:nvPr userDrawn="1"/>
        </p:nvSpPr>
        <p:spPr>
          <a:xfrm>
            <a:off x="3931920" y="640080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>
                <a:solidFill>
                  <a:srgbClr val="4068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Lisensi</a:t>
            </a:r>
            <a:r>
              <a:rPr lang="en-US" sz="3600">
                <a:solidFill>
                  <a:srgbClr val="4068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err="1">
                <a:solidFill>
                  <a:srgbClr val="4068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Penggunaan</a:t>
            </a:r>
            <a:endParaRPr lang="en-ID" sz="3600">
              <a:solidFill>
                <a:srgbClr val="40688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ABF65-623E-4B07-BECC-99B95ACBFE69}"/>
              </a:ext>
            </a:extLst>
          </p:cNvPr>
          <p:cNvSpPr txBox="1"/>
          <p:nvPr userDrawn="1"/>
        </p:nvSpPr>
        <p:spPr>
          <a:xfrm>
            <a:off x="2286000" y="1554480"/>
            <a:ext cx="9235440" cy="2793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id-ID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Konten </a:t>
            </a: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lisensi</a:t>
            </a:r>
            <a:r>
              <a:rPr lang="en-US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reative</a:t>
            </a:r>
            <a:r>
              <a:rPr lang="en-US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ommon</a:t>
            </a:r>
            <a:r>
              <a:rPr lang="id-ID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BY-NC-</a:t>
            </a:r>
            <a:r>
              <a:rPr lang="en-US" sz="2400" b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SA.</a:t>
            </a: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Diizinkan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mencantumkan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kredit</a:t>
            </a:r>
            <a:endParaRPr lang="en-US" sz="2400" b="0" baseline="0">
              <a:solidFill>
                <a:srgbClr val="4068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Komersialisasi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Diizinkan</a:t>
            </a:r>
            <a:endParaRPr lang="en-US" sz="2400" b="0" baseline="0">
              <a:solidFill>
                <a:srgbClr val="4068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Modifikasi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Diizinkan</a:t>
            </a:r>
            <a:endParaRPr lang="en-US" sz="2400" b="0" baseline="0">
              <a:solidFill>
                <a:srgbClr val="4068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Lisensi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baseline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Modifikasi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 Creative Common BY-NC-SA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BC6FD-FCE1-45CF-B959-640AA3DBF123}"/>
              </a:ext>
            </a:extLst>
          </p:cNvPr>
          <p:cNvSpPr txBox="1"/>
          <p:nvPr userDrawn="1"/>
        </p:nvSpPr>
        <p:spPr>
          <a:xfrm>
            <a:off x="731520" y="3108960"/>
            <a:ext cx="1371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d-ID" sz="1800" b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BY-NC-</a:t>
            </a:r>
            <a:r>
              <a:rPr lang="en-US" sz="1800" b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1800" b="1" baseline="0">
              <a:solidFill>
                <a:srgbClr val="4068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A81EF-00AD-44E5-B4CD-714B6AF2C0C5}"/>
              </a:ext>
            </a:extLst>
          </p:cNvPr>
          <p:cNvSpPr txBox="1"/>
          <p:nvPr userDrawn="1"/>
        </p:nvSpPr>
        <p:spPr>
          <a:xfrm>
            <a:off x="2286000" y="4262219"/>
            <a:ext cx="3017520" cy="5778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err="1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Pemilik</a:t>
            </a:r>
            <a:r>
              <a:rPr lang="en-US" sz="2400" b="0" baseline="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5F817F-2D6D-4AD0-B0F9-C76D91B5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2863" y="4418281"/>
            <a:ext cx="6035040" cy="1645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4068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Pemilik Lisensi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F759C-28E3-438E-9340-D8FB1096CC9C}"/>
              </a:ext>
            </a:extLst>
          </p:cNvPr>
          <p:cNvSpPr txBox="1"/>
          <p:nvPr userDrawn="1"/>
        </p:nvSpPr>
        <p:spPr>
          <a:xfrm>
            <a:off x="914400" y="3383280"/>
            <a:ext cx="328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Slide Template Designers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3F841-977C-414C-AB38-98604DC35013}"/>
              </a:ext>
            </a:extLst>
          </p:cNvPr>
          <p:cNvSpPr txBox="1"/>
          <p:nvPr userDrawn="1"/>
        </p:nvSpPr>
        <p:spPr>
          <a:xfrm>
            <a:off x="914400" y="1463040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Content Creators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D6C46-2C9A-42EA-BBCA-32119479EB7A}"/>
              </a:ext>
            </a:extLst>
          </p:cNvPr>
          <p:cNvSpPr txBox="1"/>
          <p:nvPr userDrawn="1"/>
        </p:nvSpPr>
        <p:spPr>
          <a:xfrm>
            <a:off x="914400" y="5120640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Slide Modificators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06D7A-0528-4E7F-9779-78CD3EB27FC8}"/>
              </a:ext>
            </a:extLst>
          </p:cNvPr>
          <p:cNvSpPr txBox="1"/>
          <p:nvPr userDrawn="1"/>
        </p:nvSpPr>
        <p:spPr>
          <a:xfrm>
            <a:off x="1371600" y="3749040"/>
            <a:ext cx="96012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ID" sz="2000">
                <a:latin typeface="Arial" panose="020B0604020202020204" pitchFamily="34" charset="0"/>
                <a:cs typeface="Arial" panose="020B0604020202020204" pitchFamily="34" charset="0"/>
              </a:rPr>
              <a:t>Andreas </a:t>
            </a:r>
            <a:r>
              <a:rPr lang="en-ID" sz="2000" err="1">
                <a:latin typeface="Arial" panose="020B0604020202020204" pitchFamily="34" charset="0"/>
                <a:cs typeface="Arial" panose="020B0604020202020204" pitchFamily="34" charset="0"/>
              </a:rPr>
              <a:t>Febrian</a:t>
            </a:r>
            <a:r>
              <a:rPr lang="en-ID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err="1">
                <a:latin typeface="Arial" panose="020B0604020202020204" pitchFamily="34" charset="0"/>
                <a:cs typeface="Arial" panose="020B0604020202020204" pitchFamily="34" charset="0"/>
              </a:rPr>
              <a:t>Azyumardi</a:t>
            </a:r>
            <a:r>
              <a:rPr lang="en-ID" sz="2000">
                <a:latin typeface="Arial" panose="020B0604020202020204" pitchFamily="34" charset="0"/>
                <a:cs typeface="Arial" panose="020B0604020202020204" pitchFamily="34" charset="0"/>
              </a:rPr>
              <a:t> Azra Putra </a:t>
            </a:r>
            <a:r>
              <a:rPr lang="en-ID" sz="2000" err="1">
                <a:latin typeface="Arial" panose="020B0604020202020204" pitchFamily="34" charset="0"/>
                <a:cs typeface="Arial" panose="020B0604020202020204" pitchFamily="34" charset="0"/>
              </a:rPr>
              <a:t>Mochamad</a:t>
            </a:r>
            <a:r>
              <a:rPr lang="en-ID" sz="2000">
                <a:latin typeface="Arial" panose="020B0604020202020204" pitchFamily="34" charset="0"/>
                <a:cs typeface="Arial" panose="020B0604020202020204" pitchFamily="34" charset="0"/>
              </a:rPr>
              <a:t>, Cesario Auditya Pratama Putra.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D1857C-653B-4F3C-BDF1-1CA7B2DDC4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599" y="1828800"/>
            <a:ext cx="96012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D"/>
            </a:lvl5pPr>
          </a:lstStyle>
          <a:p>
            <a:pPr lvl="0"/>
            <a:r>
              <a:rPr lang="en-US" err="1"/>
              <a:t>Tuliskan</a:t>
            </a:r>
            <a:r>
              <a:rPr lang="en-US"/>
              <a:t> </a:t>
            </a:r>
            <a:r>
              <a:rPr lang="en-US" err="1"/>
              <a:t>nama</a:t>
            </a:r>
            <a:r>
              <a:rPr lang="en-US"/>
              <a:t> </a:t>
            </a:r>
            <a:r>
              <a:rPr lang="en-US" err="1"/>
              <a:t>pembuat</a:t>
            </a:r>
            <a:r>
              <a:rPr lang="en-US"/>
              <a:t> content </a:t>
            </a:r>
            <a:r>
              <a:rPr lang="en-US" err="1"/>
              <a:t>disini</a:t>
            </a:r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68F4FB1-272D-435E-93FA-5470981D7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577840"/>
            <a:ext cx="9601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</a:lstStyle>
          <a:p>
            <a:pPr lvl="0"/>
            <a:r>
              <a:rPr lang="en-US"/>
              <a:t>Tuliskan nama pemodifikasi disini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4CDFC-617D-4759-AB67-2D47AD7ABC50}"/>
              </a:ext>
            </a:extLst>
          </p:cNvPr>
          <p:cNvSpPr/>
          <p:nvPr userDrawn="1"/>
        </p:nvSpPr>
        <p:spPr>
          <a:xfrm>
            <a:off x="457200" y="1245443"/>
            <a:ext cx="4428000" cy="36000"/>
          </a:xfrm>
          <a:prstGeom prst="rect">
            <a:avLst/>
          </a:prstGeom>
          <a:solidFill>
            <a:srgbClr val="1A374D"/>
          </a:solidFill>
          <a:ln>
            <a:solidFill>
              <a:srgbClr val="1A3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516E-AE24-08D1-6C52-9E673CCB73C7}"/>
              </a:ext>
            </a:extLst>
          </p:cNvPr>
          <p:cNvSpPr txBox="1"/>
          <p:nvPr userDrawn="1"/>
        </p:nvSpPr>
        <p:spPr>
          <a:xfrm>
            <a:off x="457200" y="233667"/>
            <a:ext cx="5840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Acknowledgement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Direktorat Pembelajaran Jarak Jauh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09914" y="1561965"/>
            <a:ext cx="4114801" cy="28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5796459" y="551615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609914" y="5516157"/>
            <a:ext cx="43425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Direktorat</a:t>
            </a:r>
            <a:r>
              <a:rPr lang="en-US" sz="2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lang="en-US" sz="2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Jarak </a:t>
            </a:r>
            <a:r>
              <a:rPr lang="en-US" sz="2000" b="1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0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13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Andreas Febria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09914" y="1561965"/>
            <a:ext cx="4114801" cy="28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5796459" y="551615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51530" y="5231757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Andreas </a:t>
            </a:r>
            <a:r>
              <a:rPr lang="en-US" sz="2400" b="1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Febrian</a:t>
            </a:r>
            <a:endParaRPr sz="2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-763868" y="5708774"/>
            <a:ext cx="60469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Direktur</a:t>
            </a:r>
            <a:r>
              <a:rPr lang="en-US" sz="2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Pusat Pendidikan Jarak </a:t>
            </a:r>
            <a:r>
              <a:rPr lang="en-US" sz="2000" b="0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0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01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 preserve="1">
  <p:cSld name="Generic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463795" y="288222"/>
            <a:ext cx="6452315" cy="197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7478893" y="602823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 hasCustomPrompt="1"/>
          </p:nvPr>
        </p:nvSpPr>
        <p:spPr>
          <a:xfrm>
            <a:off x="356884" y="5456897"/>
            <a:ext cx="6313881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Presenter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2" hasCustomPrompt="1"/>
          </p:nvPr>
        </p:nvSpPr>
        <p:spPr>
          <a:xfrm>
            <a:off x="356884" y="6028237"/>
            <a:ext cx="6313881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4572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tabLst/>
              <a:defRPr/>
            </a:pPr>
            <a:r>
              <a:rPr lang="en-US"/>
              <a:t>Job title or Institution</a:t>
            </a:r>
          </a:p>
        </p:txBody>
      </p:sp>
    </p:spTree>
    <p:extLst>
      <p:ext uri="{BB962C8B-B14F-4D97-AF65-F5344CB8AC3E}">
        <p14:creationId xmlns:p14="http://schemas.microsoft.com/office/powerpoint/2010/main" val="212181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Direktorat Pembelajaran Jarak Jauh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463795" y="288222"/>
            <a:ext cx="6452315" cy="197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>
            <a:off x="7478893" y="602823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790152" y="5788171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Direktorat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Jarak </a:t>
            </a: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53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Andreas Febrian 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63795" y="288222"/>
            <a:ext cx="6452315" cy="197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dt" idx="10"/>
          </p:nvPr>
        </p:nvSpPr>
        <p:spPr>
          <a:xfrm>
            <a:off x="7478893" y="602823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815398" y="5548106"/>
            <a:ext cx="523156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Andreas </a:t>
            </a:r>
            <a:r>
              <a:rPr lang="en-US" sz="2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Febrian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0" y="6025123"/>
            <a:ext cx="60469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Direktur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Pusat Pendidikan Jarak </a:t>
            </a:r>
            <a:r>
              <a:rPr lang="en-US" sz="2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Jauh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68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theme" Target="../theme/theme2.xml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theme" Target="../theme/theme3.xml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98191" y="20026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8"/>
          <p:cNvSpPr/>
          <p:nvPr/>
        </p:nvSpPr>
        <p:spPr>
          <a:xfrm>
            <a:off x="0" y="4983480"/>
            <a:ext cx="12192000" cy="1894936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8"/>
          <p:cNvSpPr/>
          <p:nvPr/>
        </p:nvSpPr>
        <p:spPr>
          <a:xfrm>
            <a:off x="1269966" y="4988633"/>
            <a:ext cx="4114800" cy="1881074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/>
          <p:nvPr/>
        </p:nvSpPr>
        <p:spPr>
          <a:xfrm>
            <a:off x="640027" y="4977607"/>
            <a:ext cx="4114800" cy="1881074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8"/>
          <p:cNvSpPr/>
          <p:nvPr/>
        </p:nvSpPr>
        <p:spPr>
          <a:xfrm>
            <a:off x="0" y="4983480"/>
            <a:ext cx="4114800" cy="1881074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-200523" y="4157271"/>
            <a:ext cx="5795900" cy="58149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A37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8"/>
          <p:cNvSpPr/>
          <p:nvPr/>
        </p:nvSpPr>
        <p:spPr>
          <a:xfrm>
            <a:off x="5829300" y="4141832"/>
            <a:ext cx="6126479" cy="58149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6998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8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19415" y="6423663"/>
            <a:ext cx="27643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8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19415" y="5783583"/>
            <a:ext cx="27857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19415" y="5463543"/>
            <a:ext cx="275524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/>
          <p:nvPr/>
        </p:nvSpPr>
        <p:spPr>
          <a:xfrm>
            <a:off x="8336102" y="6423663"/>
            <a:ext cx="3284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https://www.facebook.com/universitas.yarsi.1/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8"/>
          <p:cNvSpPr txBox="1"/>
          <p:nvPr/>
        </p:nvSpPr>
        <p:spPr>
          <a:xfrm>
            <a:off x="10181357" y="5783583"/>
            <a:ext cx="1439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@universitasyarsi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8"/>
          <p:cNvSpPr txBox="1"/>
          <p:nvPr/>
        </p:nvSpPr>
        <p:spPr>
          <a:xfrm>
            <a:off x="10026799" y="5463543"/>
            <a:ext cx="15937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registrar@yarsi.ac.id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8"/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19415" y="514350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8"/>
          <p:cNvSpPr txBox="1"/>
          <p:nvPr/>
        </p:nvSpPr>
        <p:spPr>
          <a:xfrm>
            <a:off x="9863583" y="5143503"/>
            <a:ext cx="17572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https://www.yarsi.ac.id/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8"/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18359" y="610362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8"/>
          <p:cNvSpPr txBox="1"/>
          <p:nvPr/>
        </p:nvSpPr>
        <p:spPr>
          <a:xfrm>
            <a:off x="10607040" y="6080783"/>
            <a:ext cx="101237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YARSI TV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/>
        </p:nvSpPr>
        <p:spPr>
          <a:xfrm>
            <a:off x="1241287" y="5461173"/>
            <a:ext cx="26532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Menara YARSI </a:t>
            </a:r>
            <a:r>
              <a:rPr lang="en-US" sz="14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Kavling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Jl. Let. </a:t>
            </a:r>
            <a:r>
              <a:rPr lang="en-US" sz="14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Jend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4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Suprapto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Cempaka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Putih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Jakarta Pusat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DKI Jakarta, Indonesia 10510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"/>
          <p:cNvPicPr preferRelativeResize="0"/>
          <p:nvPr/>
        </p:nvPicPr>
        <p:blipFill rotWithShape="1">
          <a:blip r:embed="rId10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18327" y="5461171"/>
            <a:ext cx="627771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"/>
          <p:cNvSpPr/>
          <p:nvPr/>
        </p:nvSpPr>
        <p:spPr>
          <a:xfrm flipH="1">
            <a:off x="8093969" y="-902932"/>
            <a:ext cx="3336470" cy="1797422"/>
          </a:xfrm>
          <a:prstGeom prst="homePlate">
            <a:avLst>
              <a:gd name="adj" fmla="val 50000"/>
            </a:avLst>
          </a:prstGeom>
          <a:solidFill>
            <a:srgbClr val="1A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 flipH="1">
            <a:off x="8462349" y="-903525"/>
            <a:ext cx="3336470" cy="1797422"/>
          </a:xfrm>
          <a:prstGeom prst="homePlate">
            <a:avLst>
              <a:gd name="adj" fmla="val 50000"/>
            </a:avLst>
          </a:prstGeom>
          <a:solidFill>
            <a:srgbClr val="6998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8"/>
          <p:cNvSpPr/>
          <p:nvPr/>
        </p:nvSpPr>
        <p:spPr>
          <a:xfrm flipH="1">
            <a:off x="8855530" y="-906205"/>
            <a:ext cx="3336470" cy="1800419"/>
          </a:xfrm>
          <a:prstGeom prst="homePlate">
            <a:avLst>
              <a:gd name="adj" fmla="val 50000"/>
            </a:avLst>
          </a:prstGeom>
          <a:solidFill>
            <a:srgbClr val="B1D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10181357" y="234164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6096000" y="4253133"/>
            <a:ext cx="4922520" cy="40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Job title or Institution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236221" y="4234870"/>
            <a:ext cx="5127743" cy="44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Presenter</a:t>
            </a:r>
            <a:endParaRPr/>
          </a:p>
        </p:txBody>
      </p:sp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E4CEA4B7-0E59-5437-5A24-878E1541B7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9" y="287509"/>
            <a:ext cx="1486717" cy="402084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83C82B9-43C8-E9FF-054F-B4F66A9579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92161" y="193132"/>
            <a:ext cx="1179256" cy="65459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CDEC5BF-A0AB-8B5D-83A9-1BD0870CCE2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71399" y="197872"/>
            <a:ext cx="1253833" cy="530424"/>
          </a:xfrm>
          <a:prstGeom prst="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3FA9D9B3-EF1C-CEDD-558B-BACA28FA5D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90129" y="83205"/>
            <a:ext cx="1237351" cy="8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6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 descr="A picture containing sky, outdoor, building, bridg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4932" t="273" r="27967" b="11962"/>
          <a:stretch/>
        </p:blipFill>
        <p:spPr>
          <a:xfrm>
            <a:off x="5361299" y="0"/>
            <a:ext cx="68307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" y="6420984"/>
            <a:ext cx="12192000" cy="4571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498710" y="6485362"/>
            <a:ext cx="27643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898947" y="6486483"/>
            <a:ext cx="27857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633155" y="6498651"/>
            <a:ext cx="275524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/>
          <p:nvPr/>
        </p:nvSpPr>
        <p:spPr>
          <a:xfrm>
            <a:off x="0" y="-20103"/>
            <a:ext cx="5614558" cy="529877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798819" y="6474508"/>
            <a:ext cx="3284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https://www.facebook.com/universitas.yarsi.1/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09914" y="1561965"/>
            <a:ext cx="4114801" cy="28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5177520" y="6474456"/>
            <a:ext cx="1439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@universitasyarsi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2945537" y="6482683"/>
            <a:ext cx="15937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registrar@yarsi.ac.id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39801" y="649209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/>
        </p:nvSpPr>
        <p:spPr>
          <a:xfrm>
            <a:off x="560260" y="6478354"/>
            <a:ext cx="17572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https://www.yarsi.ac.id/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10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980497" y="648536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7306943" y="6474457"/>
            <a:ext cx="929593" cy="28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YARSI TV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5223622" y="4968435"/>
            <a:ext cx="1979042" cy="145254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0" y="4968435"/>
            <a:ext cx="5614558" cy="145254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8;p12">
            <a:extLst>
              <a:ext uri="{FF2B5EF4-FFF2-40B4-BE49-F238E27FC236}">
                <a16:creationId xmlns:a16="http://schemas.microsoft.com/office/drawing/2014/main" id="{93868532-9273-1958-193B-D4F196FF66C8}"/>
              </a:ext>
            </a:extLst>
          </p:cNvPr>
          <p:cNvSpPr/>
          <p:nvPr userDrawn="1"/>
        </p:nvSpPr>
        <p:spPr>
          <a:xfrm>
            <a:off x="9782175" y="4968435"/>
            <a:ext cx="2409825" cy="1452549"/>
          </a:xfrm>
          <a:prstGeom prst="rect">
            <a:avLst/>
          </a:prstGeom>
          <a:solidFill>
            <a:srgbClr val="1A374D">
              <a:alpha val="5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5796459" y="551615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9634442" y="5063171"/>
            <a:ext cx="232426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Menara YARSI </a:t>
            </a:r>
            <a:r>
              <a:rPr lang="en-US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Kavling</a:t>
            </a: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13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Jl. Let. </a:t>
            </a:r>
            <a:r>
              <a:rPr lang="en-US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Jend</a:t>
            </a: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Suprapto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Cempaka</a:t>
            </a: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Putih</a:t>
            </a: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Jakarta Pusat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DKI Jakarta, Indonesia 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10510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9A487E4-AE6F-1C4B-6545-CADEFD3ACD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8" y="208129"/>
            <a:ext cx="1318616" cy="35662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E763D26-20F2-7C70-7CA3-AD9E30ECCBC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750191" y="128773"/>
            <a:ext cx="1045920" cy="58057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3B4542F-3D38-55EA-AA9B-5A16820283A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900150" y="124444"/>
            <a:ext cx="1112065" cy="47045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1ED1B20-E8B9-D122-8A00-50D64619087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56805" y="26924"/>
            <a:ext cx="1097447" cy="71902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724" r:id="rId2"/>
    <p:sldLayoutId id="2147483719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85553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63795" y="288222"/>
            <a:ext cx="6333705" cy="197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9956" y="6144549"/>
            <a:ext cx="6477544" cy="42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tabLst/>
              <a:defRPr/>
            </a:pPr>
            <a:r>
              <a:rPr lang="en-US"/>
              <a:t>Job title or Institution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319956" y="5486097"/>
            <a:ext cx="6452315" cy="44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4" name="Google Shape;114;p16" descr="A picture containing building, outdoor, tall, city&#10;&#10;Description automatically generated"/>
          <p:cNvPicPr preferRelativeResize="0"/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287" t="12923" r="4066" b="35688"/>
          <a:stretch/>
        </p:blipFill>
        <p:spPr>
          <a:xfrm>
            <a:off x="5626" y="2751800"/>
            <a:ext cx="7080974" cy="2471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7086600" y="5216268"/>
            <a:ext cx="5105400" cy="1148578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086600" y="5607745"/>
            <a:ext cx="5105400" cy="1250255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8855530" y="5800204"/>
            <a:ext cx="309603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Menara YARSI Kavling 13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Jl. Let. Jend. Suprapto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Cempaka Putih, Jakarta Pusat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DKI Jakarta, Indonesia 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10510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7478893" y="6028237"/>
            <a:ext cx="1232087" cy="40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576454" y="4690776"/>
            <a:ext cx="27643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576454" y="4050696"/>
            <a:ext cx="27857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576454" y="3730656"/>
            <a:ext cx="275524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8293141" y="4690776"/>
            <a:ext cx="3284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https://www.facebook.com/universitas.yarsi.1/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138396" y="4050696"/>
            <a:ext cx="1439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@universitasyarsi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983838" y="3730656"/>
            <a:ext cx="15937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registrar@yarsi.ac.id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576454" y="3410616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9820622" y="3410616"/>
            <a:ext cx="17572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https://www.yarsi.ac.id/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10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575398" y="4370736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10598331" y="4383615"/>
            <a:ext cx="97812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YARSI TV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87F7D7BC-E22C-1A49-29BE-B6B2C0C447E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08" y="288222"/>
            <a:ext cx="1318616" cy="35662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75489-04F8-0849-6C15-B1CFBD9A33E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43048" y="234045"/>
            <a:ext cx="1045920" cy="5805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FFDF73D-0DD9-13B4-5EBD-324F3D7CB1C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37992" y="239023"/>
            <a:ext cx="1112065" cy="4704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DAF526F-D97D-8DB8-EE71-1082036D4FE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11591" y="114733"/>
            <a:ext cx="1097447" cy="71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3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6B6021-CFFD-9CD4-3BFE-3FAB1096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14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F7394F30-A951-855A-1119-95AE08619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50059" b="18625"/>
          <a:stretch/>
        </p:blipFill>
        <p:spPr>
          <a:xfrm>
            <a:off x="7402750" y="1876139"/>
            <a:ext cx="4789250" cy="49818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23FF6-88B0-BDB9-927E-EE5F65EE0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8114212" cy="4461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0ADFCE3-CD6B-2A1C-BF7C-7229D0C4BC44}"/>
              </a:ext>
            </a:extLst>
          </p:cNvPr>
          <p:cNvSpPr/>
          <p:nvPr userDrawn="1"/>
        </p:nvSpPr>
        <p:spPr>
          <a:xfrm rot="16200000">
            <a:off x="9315997" y="3981993"/>
            <a:ext cx="3844831" cy="1907176"/>
          </a:xfrm>
          <a:prstGeom prst="rtTriangle">
            <a:avLst/>
          </a:prstGeom>
          <a:solidFill>
            <a:srgbClr val="406882"/>
          </a:solidFill>
          <a:ln>
            <a:noFill/>
          </a:ln>
          <a:effectLst>
            <a:outerShdw blurRad="254000" dist="38100" dir="15960000" sx="99000" sy="99000" algn="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4937B00B-E2C3-4712-A779-1291E2AAE331}"/>
              </a:ext>
            </a:extLst>
          </p:cNvPr>
          <p:cNvSpPr/>
          <p:nvPr userDrawn="1"/>
        </p:nvSpPr>
        <p:spPr>
          <a:xfrm rot="16200000">
            <a:off x="9738362" y="4404358"/>
            <a:ext cx="3531324" cy="137595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24E51EE-929A-73F4-7097-2AD01DFD3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11246" y="6286682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81E99-5FF7-D485-D08A-83D110E65530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353D6-D83E-81DB-51C5-95EC6EE09CD3}"/>
              </a:ext>
            </a:extLst>
          </p:cNvPr>
          <p:cNvSpPr/>
          <p:nvPr userDrawn="1"/>
        </p:nvSpPr>
        <p:spPr>
          <a:xfrm>
            <a:off x="8952412" y="0"/>
            <a:ext cx="3239588" cy="136525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64BBFD-258D-3B3E-4A42-105E814DC016}"/>
              </a:ext>
            </a:extLst>
          </p:cNvPr>
          <p:cNvSpPr/>
          <p:nvPr userDrawn="1"/>
        </p:nvSpPr>
        <p:spPr>
          <a:xfrm>
            <a:off x="9335588" y="0"/>
            <a:ext cx="2856411" cy="136525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FE075F38-F1C9-ED0B-9089-77A58EBA099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8" y="450034"/>
            <a:ext cx="2171136" cy="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4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1D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building, day&#10;&#10;Description automatically generated">
            <a:extLst>
              <a:ext uri="{FF2B5EF4-FFF2-40B4-BE49-F238E27FC236}">
                <a16:creationId xmlns:a16="http://schemas.microsoft.com/office/drawing/2014/main" id="{E222D88E-6AC0-AD24-610E-BE1E8FD9F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014"/>
          <a:stretch/>
        </p:blipFill>
        <p:spPr>
          <a:xfrm>
            <a:off x="-1" y="0"/>
            <a:ext cx="12191999" cy="35356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6B6021-CFFD-9CD4-3BFE-3FAB1096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14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7CA74B-9A90-B8BD-592D-49E2554ACEAE}"/>
              </a:ext>
            </a:extLst>
          </p:cNvPr>
          <p:cNvSpPr/>
          <p:nvPr userDrawn="1"/>
        </p:nvSpPr>
        <p:spPr>
          <a:xfrm rot="16200000">
            <a:off x="8830642" y="3496638"/>
            <a:ext cx="4351339" cy="2371379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23FF6-88B0-BDB9-927E-EE5F65EE0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8982419" cy="4461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0ADFCE3-CD6B-2A1C-BF7C-7229D0C4BC44}"/>
              </a:ext>
            </a:extLst>
          </p:cNvPr>
          <p:cNvSpPr/>
          <p:nvPr userDrawn="1"/>
        </p:nvSpPr>
        <p:spPr>
          <a:xfrm rot="16200000">
            <a:off x="9315996" y="3981993"/>
            <a:ext cx="3844831" cy="1907176"/>
          </a:xfrm>
          <a:prstGeom prst="rtTriangle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4937B00B-E2C3-4712-A779-1291E2AAE331}"/>
              </a:ext>
            </a:extLst>
          </p:cNvPr>
          <p:cNvSpPr/>
          <p:nvPr userDrawn="1"/>
        </p:nvSpPr>
        <p:spPr>
          <a:xfrm rot="16200000">
            <a:off x="9738362" y="4404358"/>
            <a:ext cx="3531324" cy="137595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24E51EE-929A-73F4-7097-2AD01DFD3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11246" y="6286682"/>
            <a:ext cx="1497875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F2364430-7603-4E9F-89CC-658EA6E2C7D0}" type="datetimeFigureOut">
              <a:rPr lang="en-ID" smtClean="0"/>
              <a:pPr/>
              <a:t>27/12/2024</a:t>
            </a:fld>
            <a:endParaRPr lang="en-ID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41EA6E57-F4CC-B3BC-F491-DC89180573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47" y="436336"/>
            <a:ext cx="1708328" cy="4620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CBB238-F16C-04FA-F031-DBBDF1067F9E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EC0F0-E836-0641-B999-9A484590FCF5}"/>
              </a:ext>
            </a:extLst>
          </p:cNvPr>
          <p:cNvSpPr/>
          <p:nvPr userDrawn="1"/>
        </p:nvSpPr>
        <p:spPr>
          <a:xfrm>
            <a:off x="8952412" y="0"/>
            <a:ext cx="3239588" cy="136525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F094E-0B99-49DD-E99D-12C235CE58D0}"/>
              </a:ext>
            </a:extLst>
          </p:cNvPr>
          <p:cNvSpPr/>
          <p:nvPr userDrawn="1"/>
        </p:nvSpPr>
        <p:spPr>
          <a:xfrm>
            <a:off x="9335588" y="0"/>
            <a:ext cx="2856411" cy="136525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0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240285-5293-45AC-99CD-7641EF990643}"/>
              </a:ext>
            </a:extLst>
          </p:cNvPr>
          <p:cNvSpPr/>
          <p:nvPr userDrawn="1"/>
        </p:nvSpPr>
        <p:spPr>
          <a:xfrm>
            <a:off x="11617232" y="6422571"/>
            <a:ext cx="574768" cy="435429"/>
          </a:xfrm>
          <a:prstGeom prst="rect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595DA-8110-E0EF-8FC0-52BE218D9EF9}"/>
              </a:ext>
            </a:extLst>
          </p:cNvPr>
          <p:cNvSpPr/>
          <p:nvPr userDrawn="1"/>
        </p:nvSpPr>
        <p:spPr>
          <a:xfrm>
            <a:off x="0" y="6422571"/>
            <a:ext cx="11704320" cy="435429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100DA-95B9-5490-6CD0-91577D5C4FB8}"/>
              </a:ext>
            </a:extLst>
          </p:cNvPr>
          <p:cNvSpPr/>
          <p:nvPr userDrawn="1"/>
        </p:nvSpPr>
        <p:spPr>
          <a:xfrm>
            <a:off x="0" y="0"/>
            <a:ext cx="12192000" cy="944880"/>
          </a:xfrm>
          <a:prstGeom prst="rect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6BC3E-29B9-5813-C62E-78082EC9930D}"/>
              </a:ext>
            </a:extLst>
          </p:cNvPr>
          <p:cNvSpPr/>
          <p:nvPr userDrawn="1"/>
        </p:nvSpPr>
        <p:spPr>
          <a:xfrm>
            <a:off x="0" y="0"/>
            <a:ext cx="193472" cy="927706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7E9D5E70-DF0F-AF3A-CC76-C4404BFA6916}"/>
              </a:ext>
            </a:extLst>
          </p:cNvPr>
          <p:cNvSpPr/>
          <p:nvPr userDrawn="1"/>
        </p:nvSpPr>
        <p:spPr>
          <a:xfrm flipV="1">
            <a:off x="182880" y="-17174"/>
            <a:ext cx="836023" cy="944880"/>
          </a:xfrm>
          <a:prstGeom prst="rtTriangle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01714792-7203-C5E8-735C-592FC275705D}"/>
              </a:ext>
            </a:extLst>
          </p:cNvPr>
          <p:cNvSpPr/>
          <p:nvPr userDrawn="1"/>
        </p:nvSpPr>
        <p:spPr>
          <a:xfrm flipV="1">
            <a:off x="0" y="-17174"/>
            <a:ext cx="836023" cy="944880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9B9F2-263D-42BC-9404-551D6E35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3" y="101801"/>
            <a:ext cx="9510910" cy="724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78357-04CE-4CD5-B943-787DE4E1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1097280"/>
            <a:ext cx="1161288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B794-CD40-4651-A004-182133C71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544935"/>
            <a:ext cx="22860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0B5221-1ADB-4DF0-A506-D025699AC120}" type="datetime1">
              <a:rPr lang="id-ID" smtClean="0"/>
              <a:pPr/>
              <a:t>27/12/2024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FA15-31FB-464D-802A-4F6B73497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00400" y="6544935"/>
            <a:ext cx="758952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Universitas YARSI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E27EB-5714-4941-1C2C-A1C3AB52F0EC}"/>
              </a:ext>
            </a:extLst>
          </p:cNvPr>
          <p:cNvSpPr/>
          <p:nvPr userDrawn="1"/>
        </p:nvSpPr>
        <p:spPr>
          <a:xfrm>
            <a:off x="11534500" y="6422571"/>
            <a:ext cx="165463" cy="435429"/>
          </a:xfrm>
          <a:prstGeom prst="rect">
            <a:avLst/>
          </a:prstGeom>
          <a:solidFill>
            <a:srgbClr val="40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B58887B5-0A74-6634-9482-112BC234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478292"/>
            <a:ext cx="457200" cy="3797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B951EF5-E326-1A5E-8B63-88D0996C01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823" y="208955"/>
            <a:ext cx="1725617" cy="4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  <p:sldLayoutId id="2147483686" r:id="rId6"/>
    <p:sldLayoutId id="2147483688" r:id="rId7"/>
    <p:sldLayoutId id="2147483689" r:id="rId8"/>
    <p:sldLayoutId id="2147483718" r:id="rId9"/>
    <p:sldLayoutId id="2147483690" r:id="rId10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B0B75-6577-4939-81EB-37F752DC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A004C-A74D-47F3-8AA4-9B489147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760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11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12" r:id="rId13"/>
    <p:sldLayoutId id="2147483708" r:id="rId14"/>
    <p:sldLayoutId id="2147483709" r:id="rId15"/>
    <p:sldLayoutId id="2147483710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12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6162D-923C-414A-BBCA-1F7F64B8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52EF3-4C44-4B5E-8C95-8094D0E9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0F695CB-61C7-48BB-9B95-29A1B6AC8D85}"/>
              </a:ext>
            </a:extLst>
          </p:cNvPr>
          <p:cNvSpPr/>
          <p:nvPr userDrawn="1"/>
        </p:nvSpPr>
        <p:spPr>
          <a:xfrm>
            <a:off x="-1" y="5226424"/>
            <a:ext cx="2139193" cy="1624404"/>
          </a:xfrm>
          <a:prstGeom prst="rtTriangle">
            <a:avLst/>
          </a:prstGeom>
          <a:solidFill>
            <a:srgbClr val="B1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35DF6BC-804E-4DC3-A62A-1FA1FEAB486D}"/>
              </a:ext>
            </a:extLst>
          </p:cNvPr>
          <p:cNvSpPr/>
          <p:nvPr userDrawn="1"/>
        </p:nvSpPr>
        <p:spPr>
          <a:xfrm>
            <a:off x="0" y="5219252"/>
            <a:ext cx="1577788" cy="1631576"/>
          </a:xfrm>
          <a:prstGeom prst="rtTriangle">
            <a:avLst/>
          </a:prstGeom>
          <a:solidFill>
            <a:srgbClr val="1A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466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C507-925E-3F94-05B6-C776FD73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1" y="2088378"/>
            <a:ext cx="10515600" cy="631767"/>
          </a:xfrm>
        </p:spPr>
        <p:txBody>
          <a:bodyPr>
            <a:normAutofit fontScale="90000"/>
          </a:bodyPr>
          <a:lstStyle/>
          <a:p>
            <a:pPr algn="l">
              <a:lnSpc>
                <a:spcPts val="11200"/>
              </a:lnSpc>
            </a:pPr>
            <a:r>
              <a:rPr lang="en-US" sz="4400" b="1" dirty="0">
                <a:solidFill>
                  <a:srgbClr val="5DA29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C4F25-6127-1925-263E-FE43D8104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d-ID" dirty="0"/>
              <a:t>ARTECH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C10E7-F815-49D1-A15D-37BA45C887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UNIVERSITAS YARSI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E8C1066-C453-B7A4-A379-C981F340F1B6}"/>
              </a:ext>
            </a:extLst>
          </p:cNvPr>
          <p:cNvSpPr txBox="1"/>
          <p:nvPr/>
        </p:nvSpPr>
        <p:spPr>
          <a:xfrm>
            <a:off x="216131" y="2576209"/>
            <a:ext cx="10515600" cy="89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40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APLIKASI BIMBINGAN KEWIRAUSAHAAN</a:t>
            </a:r>
          </a:p>
        </p:txBody>
      </p:sp>
    </p:spTree>
    <p:extLst>
      <p:ext uri="{BB962C8B-B14F-4D97-AF65-F5344CB8AC3E}">
        <p14:creationId xmlns:p14="http://schemas.microsoft.com/office/powerpoint/2010/main" val="306739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BAEB-AA27-304A-EB4C-A2158538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0" y="726372"/>
            <a:ext cx="6452315" cy="197776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SESI TANYA JAWAB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9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2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95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4B5FD-3D31-91F1-0E6E-A78A371FA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504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65C0-EC17-02BA-9DAE-DBB9F58D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14" y="1073131"/>
            <a:ext cx="4114801" cy="60021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D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27B21-7581-A61D-F8FC-CF74DB9A1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88" y="1595832"/>
            <a:ext cx="5127625" cy="3119044"/>
          </a:xfrm>
        </p:spPr>
        <p:txBody>
          <a:bodyPr anchor="t"/>
          <a:lstStyle/>
          <a:p>
            <a:pPr algn="l"/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Masalah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menjadi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alasan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Utama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mengapa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aplikasi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entree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perlu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dibuat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adalah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</a:t>
            </a:r>
          </a:p>
          <a:p>
            <a:pPr algn="l">
              <a:lnSpc>
                <a:spcPts val="310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Kurangnya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Akses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Mahasiswa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terhadap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Mentor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Bisnis</a:t>
            </a:r>
            <a:endParaRPr lang="en-US" sz="16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972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Minimnya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Platform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untuk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Mendukung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Ide Usaha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Terbatasnya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Informasi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tentang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Peluang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Pendanaan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dan Program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Inkubasi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Bisnis</a:t>
            </a:r>
            <a:endParaRPr lang="en-US" sz="16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10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Tidak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Ada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Pemantauan</a:t>
            </a:r>
            <a:r>
              <a:rPr lang="en-US" sz="1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Terpusat</a:t>
            </a:r>
            <a:r>
              <a:rPr lang="en-ID" sz="16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0884-7B5D-F95C-79ED-1E6BC2C41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87" y="5400694"/>
            <a:ext cx="5127625" cy="62863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YARSI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8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24A6E7-CC2F-19ED-8198-65FB315A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Introduction</a:t>
            </a:r>
            <a:endParaRPr lang="id-ID" dirty="0"/>
          </a:p>
        </p:txBody>
      </p:sp>
      <p:graphicFrame>
        <p:nvGraphicFramePr>
          <p:cNvPr id="7" name="Tampungan Konten 6">
            <a:extLst>
              <a:ext uri="{FF2B5EF4-FFF2-40B4-BE49-F238E27FC236}">
                <a16:creationId xmlns:a16="http://schemas.microsoft.com/office/drawing/2014/main" id="{E1F501E3-7449-9758-046E-D1379AA57E4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87331590"/>
              </p:ext>
            </p:extLst>
          </p:nvPr>
        </p:nvGraphicFramePr>
        <p:xfrm>
          <a:off x="182563" y="1096963"/>
          <a:ext cx="11612562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D4AD6E1-29B2-B743-6BE5-A2EF0E378E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0B5221-1ADB-4DF0-A506-D025699AC120}" type="datetime1">
              <a:rPr lang="id-ID" smtClean="0"/>
              <a:t>27/12/2024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9C644C3-C395-A90C-DB45-42C9F2041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777E6E9-DE0C-0C0C-8012-D44ADB1C3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593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3730-A49D-7382-B012-85B550A7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47" y="402943"/>
            <a:ext cx="8114212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0CB56-E1EF-7767-EFA7-BC130A25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124611"/>
            <a:ext cx="8114212" cy="2061099"/>
          </a:xfrm>
        </p:spPr>
        <p:txBody>
          <a:bodyPr>
            <a:noAutofit/>
          </a:bodyPr>
          <a:lstStyle/>
          <a:p>
            <a:pPr marL="0" indent="0">
              <a:lnSpc>
                <a:spcPts val="4620"/>
              </a:lnSpc>
              <a:buNone/>
            </a:pP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Entree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dikembangkan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dengan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tujuan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menyediakan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platform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inovatif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yang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menghubungkan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mahasiswa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dengan</a:t>
            </a:r>
            <a:r>
              <a:rPr lang="en-US" sz="18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mentor.</a:t>
            </a:r>
            <a:endParaRPr lang="id-ID" sz="1100" dirty="0"/>
          </a:p>
          <a:p>
            <a:pPr marL="0" indent="0" algn="ctr">
              <a:lnSpc>
                <a:spcPts val="4620"/>
              </a:lnSpc>
              <a:buNone/>
            </a:pPr>
            <a:endParaRPr lang="en-US" sz="200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Panah Bawah 3">
            <a:extLst>
              <a:ext uri="{FF2B5EF4-FFF2-40B4-BE49-F238E27FC236}">
                <a16:creationId xmlns:a16="http://schemas.microsoft.com/office/drawing/2014/main" id="{D355EDFA-7EBD-A768-AFB8-A5296B1C72F9}"/>
              </a:ext>
            </a:extLst>
          </p:cNvPr>
          <p:cNvSpPr/>
          <p:nvPr/>
        </p:nvSpPr>
        <p:spPr>
          <a:xfrm>
            <a:off x="968674" y="2450174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7260813B-2E10-998E-B51C-CC8306D62557}"/>
              </a:ext>
            </a:extLst>
          </p:cNvPr>
          <p:cNvSpPr/>
          <p:nvPr/>
        </p:nvSpPr>
        <p:spPr>
          <a:xfrm>
            <a:off x="304800" y="3514498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Tujuan Utama</a:t>
            </a: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FBBA980-5DAC-9D89-1856-EED23170EF4E}"/>
              </a:ext>
            </a:extLst>
          </p:cNvPr>
          <p:cNvSpPr/>
          <p:nvPr/>
        </p:nvSpPr>
        <p:spPr>
          <a:xfrm>
            <a:off x="3154953" y="3514498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Fitur </a:t>
            </a:r>
            <a:r>
              <a:rPr lang="id-ID" dirty="0" err="1"/>
              <a:t>UTama</a:t>
            </a:r>
            <a:endParaRPr lang="id-ID" dirty="0"/>
          </a:p>
        </p:txBody>
      </p:sp>
      <p:sp>
        <p:nvSpPr>
          <p:cNvPr id="7" name="Panah Bawah 6">
            <a:extLst>
              <a:ext uri="{FF2B5EF4-FFF2-40B4-BE49-F238E27FC236}">
                <a16:creationId xmlns:a16="http://schemas.microsoft.com/office/drawing/2014/main" id="{9B58F909-B83E-DB4C-74F3-95E6F465D086}"/>
              </a:ext>
            </a:extLst>
          </p:cNvPr>
          <p:cNvSpPr/>
          <p:nvPr/>
        </p:nvSpPr>
        <p:spPr>
          <a:xfrm>
            <a:off x="3815506" y="2450174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anah Bawah 7">
            <a:extLst>
              <a:ext uri="{FF2B5EF4-FFF2-40B4-BE49-F238E27FC236}">
                <a16:creationId xmlns:a16="http://schemas.microsoft.com/office/drawing/2014/main" id="{D70C2B9E-0FA7-4C60-D0E2-B2BDF09A02E8}"/>
              </a:ext>
            </a:extLst>
          </p:cNvPr>
          <p:cNvSpPr/>
          <p:nvPr/>
        </p:nvSpPr>
        <p:spPr>
          <a:xfrm>
            <a:off x="994073" y="4730845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DB7F4152-8145-EBDD-FE4D-50DB8FF12CF4}"/>
              </a:ext>
            </a:extLst>
          </p:cNvPr>
          <p:cNvSpPr/>
          <p:nvPr/>
        </p:nvSpPr>
        <p:spPr>
          <a:xfrm>
            <a:off x="248258" y="573338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bisnis</a:t>
            </a:r>
            <a:r>
              <a:rPr lang="en-US" sz="14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4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untuk</a:t>
            </a:r>
            <a:r>
              <a:rPr lang="en-US" sz="14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4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bimbingan</a:t>
            </a:r>
            <a:r>
              <a:rPr lang="en-US" sz="1400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400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kewirausahaan</a:t>
            </a:r>
            <a:endParaRPr lang="id-ID" dirty="0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2966555A-54ED-050E-421F-EA52D2001996}"/>
              </a:ext>
            </a:extLst>
          </p:cNvPr>
          <p:cNvSpPr/>
          <p:nvPr/>
        </p:nvSpPr>
        <p:spPr>
          <a:xfrm>
            <a:off x="2660821" y="5577483"/>
            <a:ext cx="2734220" cy="1226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b="1" dirty="0"/>
              <a:t>Pelacakan laporan kemajuan mahasiswa</a:t>
            </a:r>
            <a:r>
              <a:rPr lang="id-ID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b="1" dirty="0"/>
              <a:t>Pengaturan jadwal bimbingan</a:t>
            </a:r>
            <a:r>
              <a:rPr lang="id-ID" dirty="0"/>
              <a:t> antara mahasiswa dan mentor.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d-ID" dirty="0"/>
          </a:p>
        </p:txBody>
      </p:sp>
      <p:sp>
        <p:nvSpPr>
          <p:cNvPr id="13" name="Panah Bawah 12">
            <a:extLst>
              <a:ext uri="{FF2B5EF4-FFF2-40B4-BE49-F238E27FC236}">
                <a16:creationId xmlns:a16="http://schemas.microsoft.com/office/drawing/2014/main" id="{DB1B66B0-2F5E-2B66-B7FF-ACBC09318E07}"/>
              </a:ext>
            </a:extLst>
          </p:cNvPr>
          <p:cNvSpPr/>
          <p:nvPr/>
        </p:nvSpPr>
        <p:spPr>
          <a:xfrm>
            <a:off x="3815506" y="4730845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5EA1C05E-CC94-41AD-9B8C-B75A1267E94D}"/>
              </a:ext>
            </a:extLst>
          </p:cNvPr>
          <p:cNvSpPr/>
          <p:nvPr/>
        </p:nvSpPr>
        <p:spPr>
          <a:xfrm>
            <a:off x="6626268" y="354514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Fungsi Tambahan</a:t>
            </a:r>
          </a:p>
        </p:txBody>
      </p:sp>
      <p:sp>
        <p:nvSpPr>
          <p:cNvPr id="15" name="Panah Bawah 14">
            <a:extLst>
              <a:ext uri="{FF2B5EF4-FFF2-40B4-BE49-F238E27FC236}">
                <a16:creationId xmlns:a16="http://schemas.microsoft.com/office/drawing/2014/main" id="{D820A956-C7ED-BCE2-2C61-601624AF993E}"/>
              </a:ext>
            </a:extLst>
          </p:cNvPr>
          <p:cNvSpPr/>
          <p:nvPr/>
        </p:nvSpPr>
        <p:spPr>
          <a:xfrm>
            <a:off x="7249357" y="2483455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Persegi Panjang 17">
            <a:extLst>
              <a:ext uri="{FF2B5EF4-FFF2-40B4-BE49-F238E27FC236}">
                <a16:creationId xmlns:a16="http://schemas.microsoft.com/office/drawing/2014/main" id="{1BC15259-C927-64E5-AD3D-1306DE333187}"/>
              </a:ext>
            </a:extLst>
          </p:cNvPr>
          <p:cNvSpPr/>
          <p:nvPr/>
        </p:nvSpPr>
        <p:spPr>
          <a:xfrm>
            <a:off x="5830848" y="5577482"/>
            <a:ext cx="3686720" cy="1226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endParaRPr lang="id-ID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b="1" dirty="0"/>
              <a:t>Sumber konten edukatif</a:t>
            </a:r>
            <a:r>
              <a:rPr lang="id-ID" dirty="0"/>
              <a:t> untuk kewirausahaan.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d-ID" b="1" dirty="0"/>
              <a:t>Materi kewirausahaan khusus</a:t>
            </a:r>
            <a:r>
              <a:rPr lang="id-ID" dirty="0"/>
              <a:t> yang mendukung pengembangan kemampuan bisnis mahasiswa.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d-ID" dirty="0"/>
          </a:p>
        </p:txBody>
      </p:sp>
      <p:sp>
        <p:nvSpPr>
          <p:cNvPr id="19" name="Panah Bawah 18">
            <a:extLst>
              <a:ext uri="{FF2B5EF4-FFF2-40B4-BE49-F238E27FC236}">
                <a16:creationId xmlns:a16="http://schemas.microsoft.com/office/drawing/2014/main" id="{B8733AFF-C3E9-391B-0534-A1639002A96C}"/>
              </a:ext>
            </a:extLst>
          </p:cNvPr>
          <p:cNvSpPr/>
          <p:nvPr/>
        </p:nvSpPr>
        <p:spPr>
          <a:xfrm>
            <a:off x="7294063" y="4757388"/>
            <a:ext cx="424851" cy="700596"/>
          </a:xfrm>
          <a:prstGeom prst="downArrow">
            <a:avLst>
              <a:gd name="adj1" fmla="val 50000"/>
              <a:gd name="adj2" fmla="val 559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31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9FEE-9D09-4AE1-3D77-68DA734D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476" y="390803"/>
            <a:ext cx="3444136" cy="197776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1D01-477D-1322-44D0-06CD59197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6476" y="5468334"/>
            <a:ext cx="3246215" cy="405709"/>
          </a:xfrm>
        </p:spPr>
        <p:txBody>
          <a:bodyPr>
            <a:normAutofit fontScale="85000" lnSpcReduction="20000"/>
          </a:bodyPr>
          <a:lstStyle/>
          <a:p>
            <a:r>
              <a:rPr lang="id-ID" dirty="0" err="1"/>
              <a:t>Artech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79AFC-ABFD-6A05-B833-8AB5D60A4B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6884" y="5820419"/>
            <a:ext cx="5445400" cy="1037581"/>
          </a:xfrm>
        </p:spPr>
        <p:txBody>
          <a:bodyPr>
            <a:normAutofit/>
          </a:bodyPr>
          <a:lstStyle/>
          <a:p>
            <a:r>
              <a:rPr lang="id-ID" dirty="0"/>
              <a:t>Aplikasi bimbingan kewirausahaan</a:t>
            </a:r>
          </a:p>
          <a:p>
            <a:r>
              <a:rPr lang="id-ID" dirty="0" err="1"/>
              <a:t>Entree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3083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8B4C-D102-091D-BAEC-89A5133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KESIAPAN APLIKASI ENTREE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C6109-8CCC-9B50-C4F0-B716D60A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72834-5318-B860-1D44-A8202E1F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4151E-BA58-8808-59A7-B45E573DA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err="1"/>
              <a:t>Kesiapan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id-ID"/>
              <a:t>ENTREE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0FABC-2B5E-96B6-E479-5A3778655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837024"/>
            <a:ext cx="12409714" cy="43835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</a:t>
            </a:r>
            <a:r>
              <a:rPr lang="en-ID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Akhir.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Belum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di-deploy.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Perkiraan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peluncuran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ID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Januari</a:t>
            </a: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</a:p>
          <a:p>
            <a:pPr marL="457200" lvl="1" indent="0">
              <a:buNone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Langkah </a:t>
            </a:r>
            <a:r>
              <a:rPr lang="en-ID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r>
              <a:rPr lang="en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Penyelesaian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bug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Integrasi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 time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4BF046-CCF6-E5AA-676A-5513A46112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825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8B4C-D102-091D-BAEC-89A5133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REGENERASI TIM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C6109-8CCC-9B50-C4F0-B716D60A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27/12/2024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72834-5318-B860-1D44-A8202E1F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4151E-BA58-8808-59A7-B45E573DA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Regenerasi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id-ID" dirty="0"/>
              <a:t> kewirausahaan bimbingan</a:t>
            </a:r>
            <a:r>
              <a:rPr lang="en-US" dirty="0"/>
              <a:t> </a:t>
            </a:r>
            <a:r>
              <a:rPr lang="id-ID" dirty="0"/>
              <a:t>ENTREE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0FABC-2B5E-96B6-E479-5A3778655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880" y="1737360"/>
            <a:ext cx="11551920" cy="392091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</a:t>
            </a:r>
            <a:r>
              <a:rPr lang="en-ID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</a:t>
            </a:r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Developer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pemeliharaan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dan database.</a:t>
            </a:r>
          </a:p>
          <a:p>
            <a:pPr lvl="1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Developer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pembaruan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UI/UX.</a:t>
            </a:r>
          </a:p>
          <a:p>
            <a:pPr lvl="1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 Tester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dan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laporan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Dokumentasi</a:t>
            </a:r>
            <a:r>
              <a:rPr lang="en-ID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Struktur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aplikasi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Panduan </a:t>
            </a: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pengelolaan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backend (PHP).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 </a:t>
            </a: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operasional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admin.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 </a:t>
            </a: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operasional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pengguna</a:t>
            </a:r>
            <a:r>
              <a:rPr lang="en-US" sz="1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D0730B-C1BA-F749-54A7-432387B8CE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880" y="5760720"/>
            <a:ext cx="11612880" cy="54864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4BF046-CCF6-E5AA-676A-5513A46112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51068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in Blue-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with Buliding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rt Title Slide with Build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reambl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eamble_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ection Mark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icen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Acknowled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ABE7343CE9C347B591A9697BE324E2" ma:contentTypeVersion="13" ma:contentTypeDescription="Create a new document." ma:contentTypeScope="" ma:versionID="71806daaaeb913ae78446793996e4cc1">
  <xsd:schema xmlns:xsd="http://www.w3.org/2001/XMLSchema" xmlns:xs="http://www.w3.org/2001/XMLSchema" xmlns:p="http://schemas.microsoft.com/office/2006/metadata/properties" xmlns:ns2="9ee5a938-8518-4d9e-9776-6931805ca472" xmlns:ns3="82335d37-491f-472e-95d1-13dd1eebe8cc" targetNamespace="http://schemas.microsoft.com/office/2006/metadata/properties" ma:root="true" ma:fieldsID="d70543eb66b39d85b1721b041c68dd70" ns2:_="" ns3:_="">
    <xsd:import namespace="9ee5a938-8518-4d9e-9776-6931805ca472"/>
    <xsd:import namespace="82335d37-491f-472e-95d1-13dd1eebe8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5a938-8518-4d9e-9776-6931805ca4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8019201-d7fa-4ddb-9f28-dacd9c575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35d37-491f-472e-95d1-13dd1eebe8c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68e770b-5a20-4075-b959-3e286149633e}" ma:internalName="TaxCatchAll" ma:showField="CatchAllData" ma:web="82335d37-491f-472e-95d1-13dd1eebe8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ee5a938-8518-4d9e-9776-6931805ca472">
      <Terms xmlns="http://schemas.microsoft.com/office/infopath/2007/PartnerControls"/>
    </lcf76f155ced4ddcb4097134ff3c332f>
    <TaxCatchAll xmlns="82335d37-491f-472e-95d1-13dd1eebe8cc" xsi:nil="true"/>
    <MediaLengthInSeconds xmlns="9ee5a938-8518-4d9e-9776-6931805ca47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AE9B3B-D862-42D8-962E-1870147AC252}">
  <ds:schemaRefs>
    <ds:schemaRef ds:uri="82335d37-491f-472e-95d1-13dd1eebe8cc"/>
    <ds:schemaRef ds:uri="9ee5a938-8518-4d9e-9776-6931805ca4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BC3DEF-2531-4257-B6B5-882D70865EF5}">
  <ds:schemaRefs>
    <ds:schemaRef ds:uri="82335d37-491f-472e-95d1-13dd1eebe8cc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9ee5a938-8518-4d9e-9776-6931805ca47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57D484-E1CC-4851-80D1-E9D07FE8E9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261</Words>
  <Application>Microsoft Office PowerPoint</Application>
  <PresentationFormat>Layar Lebar</PresentationFormat>
  <Paragraphs>66</Paragraphs>
  <Slides>11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9</vt:i4>
      </vt:variant>
      <vt:variant>
        <vt:lpstr>Judul Slide</vt:lpstr>
      </vt:variant>
      <vt:variant>
        <vt:i4>11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Century Gothic</vt:lpstr>
      <vt:lpstr>Glacial Indifference</vt:lpstr>
      <vt:lpstr>Glacial Indifference Bold</vt:lpstr>
      <vt:lpstr>Lato</vt:lpstr>
      <vt:lpstr>Times New Roman</vt:lpstr>
      <vt:lpstr>Wingdings</vt:lpstr>
      <vt:lpstr>Title Slide in Blue-Theme</vt:lpstr>
      <vt:lpstr>Title Slide with Buliding </vt:lpstr>
      <vt:lpstr>Short Title Slide with Building</vt:lpstr>
      <vt:lpstr>Preamble_white</vt:lpstr>
      <vt:lpstr>Preamble_blue</vt:lpstr>
      <vt:lpstr>Contents</vt:lpstr>
      <vt:lpstr>Section Markers</vt:lpstr>
      <vt:lpstr>License</vt:lpstr>
      <vt:lpstr>Acknowledgement</vt:lpstr>
      <vt:lpstr>ENTREE</vt:lpstr>
      <vt:lpstr>Presentasi PowerPoint</vt:lpstr>
      <vt:lpstr>Presentasi PowerPoint</vt:lpstr>
      <vt:lpstr>Introduction </vt:lpstr>
      <vt:lpstr>Introduction</vt:lpstr>
      <vt:lpstr>Tujuan Aplikasi </vt:lpstr>
      <vt:lpstr>Demo Aplikasi</vt:lpstr>
      <vt:lpstr>STATUS KESIAPAN APLIKASI ENTREE</vt:lpstr>
      <vt:lpstr>REGENERASI TIM</vt:lpstr>
      <vt:lpstr>SESI TANYA JAWAB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azyumardi azra</dc:creator>
  <cp:lastModifiedBy>Ridho Syahfero</cp:lastModifiedBy>
  <cp:revision>21</cp:revision>
  <dcterms:created xsi:type="dcterms:W3CDTF">2022-08-25T02:20:21Z</dcterms:created>
  <dcterms:modified xsi:type="dcterms:W3CDTF">2024-12-27T07:11:56Z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0x01010061ABE7343CE9C347B591A9697BE324E2</vt:lpwstr>
  </property>
  <property fmtid="{D5CDD505-2E9C-101B-9397-08002B2CF9AE}" pid="3" name="MediaServiceImageTags">
    <vt:lpwstr/>
  </property>
  <property fmtid="{D5CDD505-2E9C-101B-9397-08002B2CF9AE}" pid="4" name="Order">
    <vt:r8>2700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